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88.jpeg" ContentType="image/jpeg"/>
  <Override PartName="/ppt/media/image87.jpeg" ContentType="image/jpeg"/>
  <Override PartName="/ppt/media/image86.jpeg" ContentType="image/jpeg"/>
  <Override PartName="/ppt/media/image85.png" ContentType="image/png"/>
  <Override PartName="/ppt/media/image83.png" ContentType="image/png"/>
  <Override PartName="/ppt/media/image82.png" ContentType="image/png"/>
  <Override PartName="/ppt/media/image81.png" ContentType="image/png"/>
  <Override PartName="/ppt/media/image80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70.png" ContentType="image/png"/>
  <Override PartName="/ppt/media/image68.png" ContentType="image/png"/>
  <Override PartName="/ppt/media/image84.jpeg" ContentType="image/jpe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5.jpeg" ContentType="image/jpeg"/>
  <Override PartName="/ppt/media/image50.png" ContentType="image/png"/>
  <Override PartName="/ppt/media/image49.png" ContentType="image/png"/>
  <Override PartName="/ppt/media/image48.png" ContentType="image/png"/>
  <Override PartName="/ppt/media/image79.png" ContentType="image/png"/>
  <Override PartName="/ppt/media/image20.png" ContentType="image/png"/>
  <Override PartName="/ppt/media/image5.png" ContentType="image/png"/>
  <Override PartName="/ppt/media/image19.png" ContentType="image/png"/>
  <Override PartName="/ppt/media/image90.jpeg" ContentType="image/jpeg"/>
  <Override PartName="/ppt/media/image18.png" ContentType="image/png"/>
  <Override PartName="/ppt/media/image92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54.png" ContentType="image/png"/>
  <Override PartName="/ppt/media/image4.png" ContentType="image/png"/>
  <Override PartName="/ppt/media/image39.png" ContentType="image/png"/>
  <Override PartName="/ppt/media/image23.png" ContentType="image/png"/>
  <Override PartName="/ppt/media/image58.png" ContentType="image/png"/>
  <Override PartName="/ppt/media/image8.png" ContentType="image/png"/>
  <Override PartName="/ppt/media/image53.png" ContentType="image/png"/>
  <Override PartName="/ppt/media/image3.png" ContentType="image/png"/>
  <Override PartName="/ppt/media/image38.png" ContentType="image/png"/>
  <Override PartName="/ppt/media/image21.png" ContentType="image/png"/>
  <Override PartName="/ppt/media/image56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89.jpeg" ContentType="image/jpeg"/>
  <Override PartName="/ppt/media/image22.png" ContentType="image/png"/>
  <Override PartName="/ppt/media/image57.png" ContentType="image/png"/>
  <Override PartName="/ppt/media/image7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11.png" ContentType="image/png"/>
  <Override PartName="/ppt/media/image69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91.jpeg" ContentType="image/jpe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IN" sz="1800" spc="-1" strike="noStrike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28560" y="807480"/>
            <a:ext cx="6457680" cy="360"/>
          </a:xfrm>
          <a:custGeom>
            <a:avLst/>
            <a:gdLst/>
            <a:ahLst/>
            <a:rect l="l" t="t" r="r" b="b"/>
            <a:pathLst>
              <a:path w="6457950" h="0">
                <a:moveTo>
                  <a:pt x="0" y="0"/>
                </a:moveTo>
                <a:lnTo>
                  <a:pt x="6457786" y="0"/>
                </a:lnTo>
              </a:path>
            </a:pathLst>
          </a:custGeom>
          <a:noFill/>
          <a:ln w="28440">
            <a:solidFill>
              <a:srgbClr val="00b5a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8181720" y="0"/>
            <a:ext cx="961920" cy="5997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8082000" y="4632840"/>
            <a:ext cx="1061640" cy="5104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7106400" y="4765320"/>
            <a:ext cx="265320" cy="2869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8686800" y="1996920"/>
            <a:ext cx="425880" cy="41256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IN" sz="2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IN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CC8B950A-D67A-4B91-B46E-C0ADB27A29C0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IN" sz="1800" spc="-1" strike="noStrike">
                <a:latin typeface="Calibri"/>
              </a:rPr>
              <a:t>Click to edit the title text format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Fifth Outline Level</a:t>
            </a:r>
            <a:endParaRPr b="0" lang="en-IN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Sixth Outline Level</a:t>
            </a:r>
            <a:endParaRPr b="0" lang="en-IN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Seventh Outline Level</a:t>
            </a:r>
            <a:endParaRPr b="0" lang="en-IN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628560" y="807480"/>
            <a:ext cx="6457680" cy="360"/>
          </a:xfrm>
          <a:custGeom>
            <a:avLst/>
            <a:gdLst/>
            <a:ahLst/>
            <a:rect l="l" t="t" r="r" b="b"/>
            <a:pathLst>
              <a:path w="6457950" h="0">
                <a:moveTo>
                  <a:pt x="0" y="0"/>
                </a:moveTo>
                <a:lnTo>
                  <a:pt x="6457786" y="0"/>
                </a:lnTo>
              </a:path>
            </a:pathLst>
          </a:custGeom>
          <a:noFill/>
          <a:ln w="28440">
            <a:solidFill>
              <a:srgbClr val="00b5a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8181720" y="0"/>
            <a:ext cx="961920" cy="5997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3"/>
          <p:cNvSpPr/>
          <p:nvPr/>
        </p:nvSpPr>
        <p:spPr>
          <a:xfrm>
            <a:off x="8082000" y="4632840"/>
            <a:ext cx="1061640" cy="5104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4"/>
          <p:cNvSpPr/>
          <p:nvPr/>
        </p:nvSpPr>
        <p:spPr>
          <a:xfrm>
            <a:off x="7106400" y="4765320"/>
            <a:ext cx="265320" cy="2869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5"/>
          <p:cNvSpPr/>
          <p:nvPr/>
        </p:nvSpPr>
        <p:spPr>
          <a:xfrm>
            <a:off x="8686800" y="1996920"/>
            <a:ext cx="425880" cy="41256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525600" y="1036440"/>
            <a:ext cx="8092800" cy="432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IN" sz="1400" spc="-1" strike="noStrike">
                <a:latin typeface="Calibri"/>
              </a:rPr>
              <a:t>Click to edit the title text format</a:t>
            </a:r>
            <a:endParaRPr b="0" lang="en-IN" sz="1400" spc="-1" strike="noStrike">
              <a:latin typeface="Calibri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525600" y="1734120"/>
            <a:ext cx="8092800" cy="1950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Fifth Outline Level</a:t>
            </a:r>
            <a:endParaRPr b="0" lang="en-IN" sz="1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Sixth Outline Level</a:t>
            </a:r>
            <a:endParaRPr b="0" lang="en-IN" sz="1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Seventh Outline Level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IN" sz="2400" spc="-1" strike="noStrike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IN" sz="2400" spc="-1" strike="noStrike">
              <a:latin typeface="Times New Roman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75A5FD8E-FB51-49E5-92B9-1A3749736A68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hyperlink" Target="https://zolostays.com/blog/zolo-stays-redefines-living-experience-for-students-and-singles/" TargetMode="External"/><Relationship Id="rId3" Type="http://schemas.openxmlformats.org/officeDocument/2006/relationships/hyperlink" Target="https://zolostays.com/blog/zolo-stays-redefines-living-experience-for-students-and-singles/" TargetMode="External"/><Relationship Id="rId4" Type="http://schemas.openxmlformats.org/officeDocument/2006/relationships/hyperlink" Target="https://yourstory.com/2018/08/zolo-stays-redefines-living-experience-students-singles" TargetMode="External"/><Relationship Id="rId5" Type="http://schemas.openxmlformats.org/officeDocument/2006/relationships/hyperlink" Target="https://yourstory.com/2018/08/zolo-stays-redefines-living-experience-students-singles" TargetMode="External"/><Relationship Id="rId6" Type="http://schemas.openxmlformats.org/officeDocument/2006/relationships/hyperlink" Target="https://yourstory.com/2020/07/funding-zolostays-series-c-investcorp-nexus-ventures" TargetMode="External"/><Relationship Id="rId7" Type="http://schemas.openxmlformats.org/officeDocument/2006/relationships/hyperlink" Target="https://yourstory.com/2020/07/funding-zolostays-series-c-investcorp-nexus-ventures" TargetMode="External"/><Relationship Id="rId8" Type="http://schemas.openxmlformats.org/officeDocument/2006/relationships/hyperlink" Target="https://www.youtube.com/watch?v=TYfSa2ZEsGA" TargetMode="External"/><Relationship Id="rId9" Type="http://schemas.openxmlformats.org/officeDocument/2006/relationships/hyperlink" Target="https://www.youtube.com/watch?v=jFETu-eLTks" TargetMode="External"/><Relationship Id="rId10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png"/><Relationship Id="rId30" Type="http://schemas.openxmlformats.org/officeDocument/2006/relationships/image" Target="../media/image42.png"/><Relationship Id="rId31" Type="http://schemas.openxmlformats.org/officeDocument/2006/relationships/image" Target="../media/image43.png"/><Relationship Id="rId32" Type="http://schemas.openxmlformats.org/officeDocument/2006/relationships/image" Target="../media/image44.png"/><Relationship Id="rId33" Type="http://schemas.openxmlformats.org/officeDocument/2006/relationships/image" Target="../media/image45.png"/><Relationship Id="rId34" Type="http://schemas.openxmlformats.org/officeDocument/2006/relationships/image" Target="../media/image46.png"/><Relationship Id="rId35" Type="http://schemas.openxmlformats.org/officeDocument/2006/relationships/image" Target="../media/image47.png"/><Relationship Id="rId36" Type="http://schemas.openxmlformats.org/officeDocument/2006/relationships/image" Target="../media/image48.png"/><Relationship Id="rId37" Type="http://schemas.openxmlformats.org/officeDocument/2006/relationships/image" Target="../media/image49.png"/><Relationship Id="rId38" Type="http://schemas.openxmlformats.org/officeDocument/2006/relationships/image" Target="../media/image50.png"/><Relationship Id="rId39" Type="http://schemas.openxmlformats.org/officeDocument/2006/relationships/image" Target="../media/image51.png"/><Relationship Id="rId40" Type="http://schemas.openxmlformats.org/officeDocument/2006/relationships/image" Target="../media/image52.png"/><Relationship Id="rId41" Type="http://schemas.openxmlformats.org/officeDocument/2006/relationships/image" Target="../media/image53.png"/><Relationship Id="rId4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Relationship Id="rId21" Type="http://schemas.openxmlformats.org/officeDocument/2006/relationships/image" Target="../media/image76.png"/><Relationship Id="rId22" Type="http://schemas.openxmlformats.org/officeDocument/2006/relationships/image" Target="../media/image77.png"/><Relationship Id="rId23" Type="http://schemas.openxmlformats.org/officeDocument/2006/relationships/image" Target="../media/image78.png"/><Relationship Id="rId24" Type="http://schemas.openxmlformats.org/officeDocument/2006/relationships/image" Target="../media/image79.png"/><Relationship Id="rId25" Type="http://schemas.openxmlformats.org/officeDocument/2006/relationships/image" Target="../media/image80.png"/><Relationship Id="rId26" Type="http://schemas.openxmlformats.org/officeDocument/2006/relationships/image" Target="../media/image81.png"/><Relationship Id="rId27" Type="http://schemas.openxmlformats.org/officeDocument/2006/relationships/image" Target="../media/image82.png"/><Relationship Id="rId28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jpeg"/><Relationship Id="rId3" Type="http://schemas.openxmlformats.org/officeDocument/2006/relationships/image" Target="../media/image87.jpeg"/><Relationship Id="rId4" Type="http://schemas.openxmlformats.org/officeDocument/2006/relationships/image" Target="../media/image88.jpeg"/><Relationship Id="rId5" Type="http://schemas.openxmlformats.org/officeDocument/2006/relationships/image" Target="../media/image89.jpeg"/><Relationship Id="rId6" Type="http://schemas.openxmlformats.org/officeDocument/2006/relationships/image" Target="../media/image90.jpeg"/><Relationship Id="rId7" Type="http://schemas.openxmlformats.org/officeDocument/2006/relationships/image" Target="../media/image91.jpeg"/><Relationship Id="rId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25600" y="1157760"/>
            <a:ext cx="6841080" cy="169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1680" bIns="0">
            <a:spAutoFit/>
          </a:bodyPr>
          <a:p>
            <a:pPr marL="12600">
              <a:lnSpc>
                <a:spcPct val="89000"/>
              </a:lnSpc>
              <a:spcBef>
                <a:spcPts val="249"/>
              </a:spcBef>
            </a:pPr>
            <a:r>
              <a:rPr b="0" lang="en-IN" sz="1200" spc="-46" strike="noStrike">
                <a:solidFill>
                  <a:srgbClr val="3f3f3f"/>
                </a:solidFill>
                <a:latin typeface="Arial Black"/>
              </a:rPr>
              <a:t>We are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India’s 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fastest </a:t>
            </a:r>
            <a:r>
              <a:rPr b="0" lang="en-IN" sz="1200" spc="-35" strike="noStrike">
                <a:solidFill>
                  <a:srgbClr val="3f3f3f"/>
                </a:solidFill>
                <a:latin typeface="Arial Black"/>
              </a:rPr>
              <a:t>moving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technology </a:t>
            </a:r>
            <a:r>
              <a:rPr b="0" lang="en-IN" sz="1200" spc="-60" strike="noStrike">
                <a:solidFill>
                  <a:srgbClr val="3f3f3f"/>
                </a:solidFill>
                <a:latin typeface="Arial Black"/>
              </a:rPr>
              <a:t>startup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in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the </a:t>
            </a:r>
            <a:r>
              <a:rPr b="0" lang="en-IN" sz="1200" spc="-32" strike="noStrike">
                <a:solidFill>
                  <a:srgbClr val="3f3f3f"/>
                </a:solidFill>
                <a:latin typeface="Arial Black"/>
              </a:rPr>
              <a:t>co-living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 </a:t>
            </a:r>
            <a:r>
              <a:rPr b="0" lang="en-IN" sz="1200" spc="-60" strike="noStrike">
                <a:solidFill>
                  <a:srgbClr val="3f3f3f"/>
                </a:solidFill>
                <a:latin typeface="Arial Black"/>
              </a:rPr>
              <a:t>student </a:t>
            </a: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housing 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spaces </a:t>
            </a:r>
            <a:r>
              <a:rPr b="0" lang="en-IN" sz="1200" spc="-100" strike="noStrike">
                <a:solidFill>
                  <a:srgbClr val="3f3f3f"/>
                </a:solidFill>
                <a:latin typeface="Arial Black"/>
              </a:rPr>
              <a:t>with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the </a:t>
            </a:r>
            <a:r>
              <a:rPr b="0" lang="en-IN" sz="1200" spc="-41" strike="noStrike">
                <a:solidFill>
                  <a:srgbClr val="3f3f3f"/>
                </a:solidFill>
                <a:latin typeface="Arial Black"/>
              </a:rPr>
              <a:t>ambition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of </a:t>
            </a:r>
            <a:r>
              <a:rPr b="0" lang="en-IN" sz="1200" spc="-35" strike="noStrike">
                <a:solidFill>
                  <a:srgbClr val="3f3f3f"/>
                </a:solidFill>
                <a:latin typeface="Arial Black"/>
              </a:rPr>
              <a:t>being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the </a:t>
            </a:r>
            <a:r>
              <a:rPr b="0" lang="en-IN" sz="1200" spc="-100" strike="noStrike">
                <a:solidFill>
                  <a:srgbClr val="3f3f3f"/>
                </a:solidFill>
                <a:latin typeface="Arial Black"/>
              </a:rPr>
              <a:t>with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the </a:t>
            </a:r>
            <a:r>
              <a:rPr b="0" lang="en-IN" sz="1200" spc="-41" strike="noStrike">
                <a:solidFill>
                  <a:srgbClr val="3f3f3f"/>
                </a:solidFill>
                <a:latin typeface="Arial Black"/>
              </a:rPr>
              <a:t>ambition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of </a:t>
            </a:r>
            <a:r>
              <a:rPr b="0" lang="en-IN" sz="1200" spc="-35" strike="noStrike">
                <a:solidFill>
                  <a:srgbClr val="3f3f3f"/>
                </a:solidFill>
                <a:latin typeface="Arial Black"/>
              </a:rPr>
              <a:t>being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the largest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provider</a:t>
            </a:r>
            <a:r>
              <a:rPr b="0" lang="en-IN" sz="1200" spc="-26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of 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managed</a:t>
            </a:r>
            <a:r>
              <a:rPr b="0" lang="en-IN" sz="1200" spc="-86" strike="noStrike">
                <a:solidFill>
                  <a:srgbClr val="3f3f3f"/>
                </a:solidFill>
                <a:latin typeface="Arial Black"/>
              </a:rPr>
              <a:t> residences..</a:t>
            </a:r>
            <a:endParaRPr b="0" lang="en-IN" sz="1200" spc="-1" strike="noStrike">
              <a:latin typeface="Arial"/>
            </a:endParaRPr>
          </a:p>
          <a:p>
            <a:pPr marL="12600">
              <a:lnSpc>
                <a:spcPct val="89000"/>
              </a:lnSpc>
              <a:spcBef>
                <a:spcPts val="791"/>
              </a:spcBef>
            </a:pP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With </a:t>
            </a:r>
            <a:r>
              <a:rPr b="0" lang="en-IN" sz="1200" spc="-15" strike="noStrike">
                <a:solidFill>
                  <a:srgbClr val="3f3f3f"/>
                </a:solidFill>
                <a:latin typeface="Arial Black"/>
              </a:rPr>
              <a:t>an </a:t>
            </a:r>
            <a:r>
              <a:rPr b="0" lang="en-IN" sz="1200" spc="-21" strike="noStrike">
                <a:solidFill>
                  <a:srgbClr val="3f3f3f"/>
                </a:solidFill>
                <a:latin typeface="Arial Black"/>
              </a:rPr>
              <a:t>aim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to </a:t>
            </a: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provide </a:t>
            </a:r>
            <a:r>
              <a:rPr b="0" lang="en-IN" sz="1200" spc="9" strike="noStrike">
                <a:solidFill>
                  <a:srgbClr val="3f3f3f"/>
                </a:solidFill>
                <a:latin typeface="Arial Black"/>
              </a:rPr>
              <a:t>a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completely </a:t>
            </a:r>
            <a:r>
              <a:rPr b="0" lang="en-IN" sz="1200" spc="-41" strike="noStrike">
                <a:solidFill>
                  <a:srgbClr val="3f3f3f"/>
                </a:solidFill>
                <a:latin typeface="Arial Black"/>
              </a:rPr>
              <a:t>hassle-free long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term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living 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experience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to </a:t>
            </a:r>
            <a:r>
              <a:rPr b="0" lang="en-IN" sz="1200" spc="-86" strike="noStrike">
                <a:solidFill>
                  <a:srgbClr val="3f3f3f"/>
                </a:solidFill>
                <a:latin typeface="Arial Black"/>
              </a:rPr>
              <a:t>working 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professionals </a:t>
            </a: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as </a:t>
            </a:r>
            <a:r>
              <a:rPr b="0" lang="en-IN" sz="1200" spc="-106" strike="noStrike">
                <a:solidFill>
                  <a:srgbClr val="3f3f3f"/>
                </a:solidFill>
                <a:latin typeface="Arial Black"/>
              </a:rPr>
              <a:t>well </a:t>
            </a: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as 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students, </a:t>
            </a: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our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living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spaces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offer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all </a:t>
            </a:r>
            <a:r>
              <a:rPr b="0" lang="en-IN" sz="1200" spc="-86" strike="noStrike">
                <a:solidFill>
                  <a:srgbClr val="3f3f3f"/>
                </a:solidFill>
                <a:latin typeface="Arial Black"/>
              </a:rPr>
              <a:t>kinds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of basic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 </a:t>
            </a:r>
            <a:r>
              <a:rPr b="0" lang="en-IN" sz="1200" spc="-92" strike="noStrike">
                <a:solidFill>
                  <a:srgbClr val="3f3f3f"/>
                </a:solidFill>
                <a:latin typeface="Arial Black"/>
              </a:rPr>
              <a:t>luxury</a:t>
            </a:r>
            <a:r>
              <a:rPr b="0" lang="en-IN" sz="1200" spc="-242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living  amenities.</a:t>
            </a:r>
            <a:endParaRPr b="0" lang="en-IN" sz="1200" spc="-1" strike="noStrike">
              <a:latin typeface="Arial"/>
            </a:endParaRPr>
          </a:p>
          <a:p>
            <a:pPr marL="12600">
              <a:lnSpc>
                <a:spcPct val="89000"/>
              </a:lnSpc>
              <a:spcBef>
                <a:spcPts val="785"/>
              </a:spcBef>
            </a:pPr>
            <a:r>
              <a:rPr b="0" lang="en-IN" sz="1200" spc="-60" strike="noStrike">
                <a:solidFill>
                  <a:srgbClr val="3f3f3f"/>
                </a:solidFill>
                <a:latin typeface="Arial Black"/>
              </a:rPr>
              <a:t>Our </a:t>
            </a: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biggest </a:t>
            </a:r>
            <a:r>
              <a:rPr b="0" lang="en-IN" sz="1200" spc="-177" strike="noStrike">
                <a:solidFill>
                  <a:srgbClr val="3f3f3f"/>
                </a:solidFill>
                <a:latin typeface="Arial Black"/>
              </a:rPr>
              <a:t>USP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for </a:t>
            </a:r>
            <a:r>
              <a:rPr b="0" lang="en-IN" sz="1200" spc="9" strike="noStrike">
                <a:solidFill>
                  <a:srgbClr val="3f3f3f"/>
                </a:solidFill>
                <a:latin typeface="Arial Black"/>
              </a:rPr>
              <a:t>a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resident </a:t>
            </a: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comes </a:t>
            </a:r>
            <a:r>
              <a:rPr b="0" lang="en-IN" sz="1200" spc="-41" strike="noStrike">
                <a:solidFill>
                  <a:srgbClr val="3f3f3f"/>
                </a:solidFill>
                <a:latin typeface="Arial Black"/>
              </a:rPr>
              <a:t>from </a:t>
            </a:r>
            <a:r>
              <a:rPr b="0" lang="en-IN" sz="1200" spc="9" strike="noStrike">
                <a:solidFill>
                  <a:srgbClr val="3f3f3f"/>
                </a:solidFill>
                <a:latin typeface="Arial Black"/>
              </a:rPr>
              <a:t>a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vibrant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resident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community, </a:t>
            </a:r>
            <a:r>
              <a:rPr b="0" lang="en-IN" sz="1200" spc="-35" strike="noStrike">
                <a:solidFill>
                  <a:srgbClr val="3f3f3f"/>
                </a:solidFill>
                <a:latin typeface="Arial Black"/>
              </a:rPr>
              <a:t>omni</a:t>
            </a:r>
            <a:r>
              <a:rPr b="0" lang="en-IN" sz="1200" spc="-24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channel  </a:t>
            </a:r>
            <a:r>
              <a:rPr b="0" lang="en-IN" sz="1200" spc="-46" strike="noStrike">
                <a:solidFill>
                  <a:srgbClr val="3f3f3f"/>
                </a:solidFill>
                <a:latin typeface="Arial Black"/>
              </a:rPr>
              <a:t>platform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41" strike="noStrike">
                <a:solidFill>
                  <a:srgbClr val="3f3f3f"/>
                </a:solidFill>
                <a:latin typeface="Arial Black"/>
              </a:rPr>
              <a:t>top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notch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 service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259" strike="noStrike">
                <a:solidFill>
                  <a:srgbClr val="3f3f3f"/>
                </a:solidFill>
                <a:latin typeface="Arial Black"/>
              </a:rPr>
              <a:t>-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all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35" strike="noStrike">
                <a:solidFill>
                  <a:srgbClr val="3f3f3f"/>
                </a:solidFill>
                <a:latin typeface="Arial Black"/>
              </a:rPr>
              <a:t>enabled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26" strike="noStrike">
                <a:solidFill>
                  <a:srgbClr val="3f3f3f"/>
                </a:solidFill>
                <a:latin typeface="Arial Black"/>
              </a:rPr>
              <a:t>by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60" strike="noStrike">
                <a:solidFill>
                  <a:srgbClr val="3f3f3f"/>
                </a:solidFill>
                <a:latin typeface="Arial Black"/>
              </a:rPr>
              <a:t>technology.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46" strike="noStrike">
                <a:solidFill>
                  <a:srgbClr val="3f3f3f"/>
                </a:solidFill>
                <a:latin typeface="Arial Black"/>
              </a:rPr>
              <a:t>We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60" strike="noStrike">
                <a:solidFill>
                  <a:srgbClr val="3f3f3f"/>
                </a:solidFill>
                <a:latin typeface="Arial Black"/>
              </a:rPr>
              <a:t>started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in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160" strike="noStrike">
                <a:solidFill>
                  <a:srgbClr val="3f3f3f"/>
                </a:solidFill>
                <a:latin typeface="Arial Black"/>
              </a:rPr>
              <a:t>2015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46" strike="noStrike">
                <a:solidFill>
                  <a:srgbClr val="3f3f3f"/>
                </a:solidFill>
                <a:latin typeface="Arial Black"/>
              </a:rPr>
              <a:t>are 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currently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present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in </a:t>
            </a:r>
            <a:r>
              <a:rPr b="0" lang="en-IN" sz="1200" spc="-236" strike="noStrike">
                <a:solidFill>
                  <a:srgbClr val="3f3f3f"/>
                </a:solidFill>
                <a:latin typeface="Arial Black"/>
              </a:rPr>
              <a:t>10 </a:t>
            </a:r>
            <a:r>
              <a:rPr b="0" lang="en-IN" sz="1200" spc="-92" strike="noStrike">
                <a:solidFill>
                  <a:srgbClr val="3f3f3f"/>
                </a:solidFill>
                <a:latin typeface="Arial Black"/>
              </a:rPr>
              <a:t>cities </a:t>
            </a:r>
            <a:r>
              <a:rPr b="0" lang="en-IN" sz="1200" spc="259" strike="noStrike">
                <a:solidFill>
                  <a:srgbClr val="3f3f3f"/>
                </a:solidFill>
                <a:latin typeface="Arial Black"/>
              </a:rPr>
              <a:t>-</a:t>
            </a:r>
            <a:r>
              <a:rPr b="0" lang="en-IN" sz="1200" spc="-202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 </a:t>
            </a:r>
            <a:r>
              <a:rPr b="0" lang="en-IN" sz="1200" spc="-35" strike="noStrike">
                <a:solidFill>
                  <a:srgbClr val="3f3f3f"/>
                </a:solidFill>
                <a:latin typeface="Arial Black"/>
              </a:rPr>
              <a:t>have </a:t>
            </a:r>
            <a:r>
              <a:rPr b="0" lang="en-IN" sz="1200" spc="-60" strike="noStrike">
                <a:solidFill>
                  <a:srgbClr val="3f3f3f"/>
                </a:solidFill>
                <a:latin typeface="Arial Black"/>
              </a:rPr>
              <a:t>served </a:t>
            </a:r>
            <a:r>
              <a:rPr b="0" lang="en-IN" sz="1200" spc="-420" strike="noStrike">
                <a:solidFill>
                  <a:srgbClr val="3f3f3f"/>
                </a:solidFill>
                <a:latin typeface="Arial Black"/>
              </a:rPr>
              <a:t>1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35" strike="noStrike">
                <a:solidFill>
                  <a:srgbClr val="3f3f3f"/>
                </a:solidFill>
                <a:latin typeface="Arial Black"/>
              </a:rPr>
              <a:t>lac+ </a:t>
            </a:r>
            <a:r>
              <a:rPr b="0" lang="en-IN" sz="1200" spc="-15" strike="noStrike">
                <a:solidFill>
                  <a:srgbClr val="3f3f3f"/>
                </a:solidFill>
                <a:latin typeface="Arial Black"/>
              </a:rPr>
              <a:t>happy 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residents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to </a:t>
            </a:r>
            <a:r>
              <a:rPr b="0" lang="en-IN" sz="1200" spc="-60" strike="noStrike">
                <a:solidFill>
                  <a:srgbClr val="3f3f3f"/>
                </a:solidFill>
                <a:latin typeface="Arial Black"/>
              </a:rPr>
              <a:t>date.</a:t>
            </a:r>
            <a:endParaRPr b="0" lang="en-IN" sz="12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541440" y="204480"/>
            <a:ext cx="1759680" cy="2282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556560" y="204480"/>
            <a:ext cx="1360440" cy="1839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2"/>
          <p:cNvSpPr/>
          <p:nvPr/>
        </p:nvSpPr>
        <p:spPr>
          <a:xfrm>
            <a:off x="691920" y="909360"/>
            <a:ext cx="5605920" cy="14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>
            <a:spAutoFit/>
          </a:bodyPr>
          <a:p>
            <a:pPr marL="302760" indent="-290520">
              <a:lnSpc>
                <a:spcPts val="1349"/>
              </a:lnSpc>
              <a:spcBef>
                <a:spcPts val="218"/>
              </a:spcBef>
              <a:buClr>
                <a:srgbClr val="000000"/>
              </a:buClr>
              <a:buSzPct val="117000"/>
              <a:buFont typeface="Arial"/>
              <a:buChar char="•"/>
            </a:pPr>
            <a:r>
              <a:rPr b="0" lang="en-IN" sz="1200" spc="-26" strike="noStrike" u="heavy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 Black"/>
                <a:hlinkClick r:id="rId2"/>
              </a:rPr>
              <a:t>https://zolostays.com/blog/zolo-stays-redefines-living-experience-f </a:t>
            </a:r>
            <a:r>
              <a:rPr b="0" lang="en-IN" sz="1200" spc="-15" strike="noStrike">
                <a:solidFill>
                  <a:srgbClr val="0097a7"/>
                </a:solidFill>
                <a:latin typeface="Arial Black"/>
              </a:rPr>
              <a:t> </a:t>
            </a:r>
            <a:r>
              <a:rPr b="0" lang="en-IN" sz="1200" spc="-7" strike="noStrike" u="heavy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 Black"/>
                <a:hlinkClick r:id="rId3"/>
              </a:rPr>
              <a:t>or-students-and-singles/</a:t>
            </a:r>
            <a:endParaRPr b="0" lang="en-IN" sz="1200" spc="-1" strike="noStrike">
              <a:latin typeface="Arial"/>
            </a:endParaRPr>
          </a:p>
          <a:p>
            <a:pPr marL="302760" indent="-290520">
              <a:lnSpc>
                <a:spcPts val="1329"/>
              </a:lnSpc>
              <a:spcBef>
                <a:spcPts val="113"/>
              </a:spcBef>
              <a:buClr>
                <a:srgbClr val="000000"/>
              </a:buClr>
              <a:buSzPct val="117000"/>
              <a:buFont typeface="Arial"/>
              <a:buChar char="•"/>
            </a:pPr>
            <a:r>
              <a:rPr b="0" lang="en-IN" sz="1200" spc="-32" strike="noStrike" u="heavy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 Black"/>
                <a:hlinkClick r:id="rId4"/>
              </a:rPr>
              <a:t>https://yourstory.com/2018/08/zolo-stays-redefines-living-experienc </a:t>
            </a:r>
            <a:r>
              <a:rPr b="0" lang="en-IN" sz="1200" spc="-21" strike="noStrike">
                <a:solidFill>
                  <a:srgbClr val="0097a7"/>
                </a:solidFill>
                <a:latin typeface="Arial Black"/>
              </a:rPr>
              <a:t> </a:t>
            </a:r>
            <a:r>
              <a:rPr b="0" lang="en-IN" sz="1200" spc="-35" strike="noStrike" u="heavy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 Black"/>
                <a:hlinkClick r:id="rId5"/>
              </a:rPr>
              <a:t>e-students-singles</a:t>
            </a:r>
            <a:endParaRPr b="0" lang="en-IN" sz="1200" spc="-1" strike="noStrike">
              <a:latin typeface="Arial"/>
            </a:endParaRPr>
          </a:p>
          <a:p>
            <a:pPr marL="302760" indent="-290520">
              <a:lnSpc>
                <a:spcPts val="1329"/>
              </a:lnSpc>
              <a:spcBef>
                <a:spcPts val="113"/>
              </a:spcBef>
              <a:buClr>
                <a:srgbClr val="000000"/>
              </a:buClr>
              <a:buSzPct val="117000"/>
              <a:buFont typeface="Arial"/>
              <a:buChar char="•"/>
            </a:pPr>
            <a:r>
              <a:rPr b="0" lang="en-IN" sz="1200" spc="-32" strike="noStrike" u="heavy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 Black"/>
                <a:hlinkClick r:id="rId6"/>
              </a:rPr>
              <a:t>https://yourstory.com/2020/07/funding-zolostays-series-c-investcor </a:t>
            </a:r>
            <a:r>
              <a:rPr b="0" lang="en-IN" sz="1200" spc="-32" strike="noStrike" u="heavy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 Black"/>
                <a:hlinkClick r:id="rId7"/>
              </a:rPr>
              <a:t> p-nexus-ventures</a:t>
            </a:r>
            <a:endParaRPr b="0" lang="en-IN" sz="1200" spc="-1" strike="noStrike">
              <a:latin typeface="Arial"/>
            </a:endParaRPr>
          </a:p>
          <a:p>
            <a:pPr marL="302760" indent="-290520">
              <a:lnSpc>
                <a:spcPts val="1420"/>
              </a:lnSpc>
              <a:buClr>
                <a:srgbClr val="0097a7"/>
              </a:buClr>
              <a:buSzPct val="117000"/>
              <a:buFont typeface="Arial"/>
              <a:buChar char="•"/>
            </a:pPr>
            <a:r>
              <a:rPr b="0" lang="en-IN" sz="1200" spc="-72" strike="noStrike" u="heavy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 Black"/>
                <a:hlinkClick r:id="rId8"/>
              </a:rPr>
              <a:t>https://www.youtube.com/watch?v=TYfSa2ZEsGA</a:t>
            </a:r>
            <a:endParaRPr b="0" lang="en-IN" sz="1200" spc="-1" strike="noStrike">
              <a:latin typeface="Arial"/>
            </a:endParaRPr>
          </a:p>
          <a:p>
            <a:pPr marL="302760" indent="-290520">
              <a:lnSpc>
                <a:spcPct val="100000"/>
              </a:lnSpc>
              <a:spcBef>
                <a:spcPts val="60"/>
              </a:spcBef>
              <a:buClr>
                <a:srgbClr val="0097a7"/>
              </a:buClr>
              <a:buSzPct val="117000"/>
              <a:buFont typeface="Arial"/>
              <a:buChar char="•"/>
            </a:pPr>
            <a:r>
              <a:rPr b="0" lang="en-IN" sz="1200" spc="-66" strike="noStrike" u="heavy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 Black"/>
                <a:hlinkClick r:id="rId9"/>
              </a:rPr>
              <a:t>https://www.youtube.com/watch?v=jFETu-eLTks</a:t>
            </a:r>
            <a:endParaRPr b="0" lang="en-IN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25600" y="1036440"/>
            <a:ext cx="6712920" cy="87156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1400" spc="43" strike="noStrike">
                <a:solidFill>
                  <a:srgbClr val="3f3f3f"/>
                </a:solidFill>
                <a:latin typeface="Arial"/>
              </a:rPr>
              <a:t>The</a:t>
            </a:r>
            <a:r>
              <a:rPr b="1" lang="en-IN" sz="1400" spc="-9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43" strike="noStrike">
                <a:solidFill>
                  <a:srgbClr val="3f3f3f"/>
                </a:solidFill>
                <a:latin typeface="Arial"/>
              </a:rPr>
              <a:t>role</a:t>
            </a:r>
            <a:r>
              <a:rPr b="1" lang="en-IN" sz="1400" spc="-86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32" strike="noStrike">
                <a:solidFill>
                  <a:srgbClr val="3f3f3f"/>
                </a:solidFill>
                <a:latin typeface="Arial"/>
              </a:rPr>
              <a:t>of</a:t>
            </a:r>
            <a:r>
              <a:rPr b="1" lang="en-IN" sz="1400" spc="-9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89" strike="noStrike">
                <a:solidFill>
                  <a:srgbClr val="3f3f3f"/>
                </a:solidFill>
                <a:latin typeface="Arial"/>
              </a:rPr>
              <a:t>the</a:t>
            </a:r>
            <a:r>
              <a:rPr b="1" lang="en-IN" sz="1400" spc="-86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63" strike="noStrike">
                <a:solidFill>
                  <a:srgbClr val="3f3f3f"/>
                </a:solidFill>
                <a:latin typeface="Arial"/>
              </a:rPr>
              <a:t>Trainee</a:t>
            </a:r>
            <a:r>
              <a:rPr b="1" lang="en-IN" sz="1400" spc="-86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344" strike="noStrike">
                <a:solidFill>
                  <a:srgbClr val="3f3f3f"/>
                </a:solidFill>
                <a:latin typeface="Arial"/>
              </a:rPr>
              <a:t>-</a:t>
            </a:r>
            <a:r>
              <a:rPr b="1" lang="en-IN" sz="1400" spc="-9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63" strike="noStrike">
                <a:solidFill>
                  <a:srgbClr val="3f3f3f"/>
                </a:solidFill>
                <a:latin typeface="Arial"/>
              </a:rPr>
              <a:t>Student</a:t>
            </a:r>
            <a:r>
              <a:rPr b="1" lang="en-IN" sz="1400" spc="-86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43" strike="noStrike">
                <a:solidFill>
                  <a:srgbClr val="3f3f3f"/>
                </a:solidFill>
                <a:latin typeface="Arial"/>
              </a:rPr>
              <a:t>Housing</a:t>
            </a:r>
            <a:r>
              <a:rPr b="1" lang="en-IN" sz="1400" spc="-86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69" strike="noStrike">
                <a:solidFill>
                  <a:srgbClr val="3f3f3f"/>
                </a:solidFill>
                <a:latin typeface="Arial"/>
              </a:rPr>
              <a:t>would</a:t>
            </a:r>
            <a:r>
              <a:rPr b="1" lang="en-IN" sz="1400" spc="-9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83" strike="noStrike">
                <a:solidFill>
                  <a:srgbClr val="3f3f3f"/>
                </a:solidFill>
                <a:latin typeface="Arial"/>
              </a:rPr>
              <a:t>encompass</a:t>
            </a:r>
            <a:r>
              <a:rPr b="1" lang="en-IN" sz="1400" spc="-86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89" strike="noStrike">
                <a:solidFill>
                  <a:srgbClr val="3f3f3f"/>
                </a:solidFill>
                <a:latin typeface="Arial"/>
              </a:rPr>
              <a:t>the</a:t>
            </a:r>
            <a:r>
              <a:rPr b="1" lang="en-IN" sz="1400" spc="-86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38" strike="noStrike">
                <a:solidFill>
                  <a:srgbClr val="3f3f3f"/>
                </a:solidFill>
                <a:latin typeface="Arial"/>
              </a:rPr>
              <a:t>following:</a:t>
            </a:r>
            <a:endParaRPr b="0" lang="en-IN" sz="1400" spc="-1" strike="noStrike">
              <a:latin typeface="Calibri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684720" y="1543320"/>
            <a:ext cx="6793560" cy="13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10680" indent="-298080">
              <a:lnSpc>
                <a:spcPts val="1429"/>
              </a:lnSpc>
              <a:spcBef>
                <a:spcPts val="99"/>
              </a:spcBef>
              <a:buClr>
                <a:srgbClr val="000000"/>
              </a:buClr>
              <a:buSzPct val="83000"/>
              <a:buFont typeface="Verdana"/>
              <a:buChar char="•"/>
            </a:pPr>
            <a:r>
              <a:rPr b="0" lang="en-IN" sz="1200" spc="-41" strike="noStrike">
                <a:solidFill>
                  <a:srgbClr val="3f3f3f"/>
                </a:solidFill>
                <a:latin typeface="Arial Black"/>
              </a:rPr>
              <a:t>Approach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all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the </a:t>
            </a:r>
            <a:r>
              <a:rPr b="0" lang="en-IN" sz="1200" spc="-60" strike="noStrike">
                <a:solidFill>
                  <a:srgbClr val="3f3f3f"/>
                </a:solidFill>
                <a:latin typeface="Arial Black"/>
              </a:rPr>
              <a:t>prospective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customers </a:t>
            </a:r>
            <a:r>
              <a:rPr b="0" lang="en-IN" sz="1200" spc="4" strike="noStrike">
                <a:solidFill>
                  <a:srgbClr val="3f3f3f"/>
                </a:solidFill>
                <a:latin typeface="Arial Black"/>
              </a:rPr>
              <a:t>(Campus)</a:t>
            </a:r>
            <a:r>
              <a:rPr b="0" lang="en-IN" sz="1200" spc="-296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 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explain </a:t>
            </a:r>
            <a:r>
              <a:rPr b="0" lang="en-IN" sz="1200" spc="-41" strike="noStrike">
                <a:solidFill>
                  <a:srgbClr val="3f3f3f"/>
                </a:solidFill>
                <a:latin typeface="Arial Black"/>
              </a:rPr>
              <a:t>them </a:t>
            </a: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our </a:t>
            </a:r>
            <a:r>
              <a:rPr b="0" lang="en-IN" sz="1200" spc="-46" strike="noStrike">
                <a:solidFill>
                  <a:srgbClr val="3f3f3f"/>
                </a:solidFill>
                <a:latin typeface="Arial Black"/>
              </a:rPr>
              <a:t>product</a:t>
            </a:r>
            <a:endParaRPr b="0" lang="en-IN" sz="1200" spc="-1" strike="noStrike">
              <a:latin typeface="Arial"/>
            </a:endParaRPr>
          </a:p>
          <a:p>
            <a:pPr marL="310680" indent="-298080">
              <a:lnSpc>
                <a:spcPts val="1426"/>
              </a:lnSpc>
              <a:buClr>
                <a:srgbClr val="000000"/>
              </a:buClr>
              <a:buSzPct val="83000"/>
              <a:buFont typeface="Verdana"/>
              <a:buChar char="•"/>
            </a:pPr>
            <a:r>
              <a:rPr b="0" lang="en-IN" sz="1200" spc="-35" strike="noStrike">
                <a:solidFill>
                  <a:srgbClr val="3f3f3f"/>
                </a:solidFill>
                <a:latin typeface="Arial Black"/>
              </a:rPr>
              <a:t>Cold </a:t>
            </a:r>
            <a:r>
              <a:rPr b="0" lang="en-IN" sz="1200" spc="-60" strike="noStrike">
                <a:solidFill>
                  <a:srgbClr val="3f3f3f"/>
                </a:solidFill>
                <a:latin typeface="Arial Black"/>
              </a:rPr>
              <a:t>calling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to the </a:t>
            </a:r>
            <a:r>
              <a:rPr b="0" lang="en-IN" sz="1200" spc="-32" strike="noStrike">
                <a:solidFill>
                  <a:srgbClr val="3f3f3f"/>
                </a:solidFill>
                <a:latin typeface="Arial Black"/>
              </a:rPr>
              <a:t>campus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 </a:t>
            </a:r>
            <a:r>
              <a:rPr b="0" lang="en-IN" sz="1200" spc="-137" strike="noStrike">
                <a:solidFill>
                  <a:srgbClr val="3f3f3f"/>
                </a:solidFill>
                <a:latin typeface="Arial Black"/>
              </a:rPr>
              <a:t>fix </a:t>
            </a:r>
            <a:r>
              <a:rPr b="0" lang="en-IN" sz="1200" spc="-15" strike="noStrike">
                <a:solidFill>
                  <a:srgbClr val="3f3f3f"/>
                </a:solidFill>
                <a:latin typeface="Arial Black"/>
              </a:rPr>
              <a:t>up</a:t>
            </a:r>
            <a:r>
              <a:rPr b="0" lang="en-IN" sz="1200" spc="-262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the </a:t>
            </a:r>
            <a:r>
              <a:rPr b="0" lang="en-IN" sz="1200" spc="-46" strike="noStrike">
                <a:solidFill>
                  <a:srgbClr val="3f3f3f"/>
                </a:solidFill>
                <a:latin typeface="Arial Black"/>
              </a:rPr>
              <a:t>meeting</a:t>
            </a:r>
            <a:endParaRPr b="0" lang="en-IN" sz="1200" spc="-1" strike="noStrike">
              <a:latin typeface="Arial"/>
            </a:endParaRPr>
          </a:p>
          <a:p>
            <a:pPr marL="310680" indent="-298080">
              <a:lnSpc>
                <a:spcPts val="1426"/>
              </a:lnSpc>
              <a:buClr>
                <a:srgbClr val="000000"/>
              </a:buClr>
              <a:buSzPct val="83000"/>
              <a:buFont typeface="Verdana"/>
              <a:buChar char="•"/>
            </a:pP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Identify their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requirement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brief </a:t>
            </a:r>
            <a:r>
              <a:rPr b="0" lang="en-IN" sz="1200" spc="-41" strike="noStrike">
                <a:solidFill>
                  <a:srgbClr val="3f3f3f"/>
                </a:solidFill>
                <a:latin typeface="Arial Black"/>
              </a:rPr>
              <a:t>them </a:t>
            </a:r>
            <a:r>
              <a:rPr b="0" lang="en-IN" sz="1200" spc="-32" strike="noStrike">
                <a:solidFill>
                  <a:srgbClr val="3f3f3f"/>
                </a:solidFill>
                <a:latin typeface="Arial Black"/>
              </a:rPr>
              <a:t>about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the </a:t>
            </a:r>
            <a:r>
              <a:rPr b="0" lang="en-IN" sz="1200" spc="-92" strike="noStrike">
                <a:solidFill>
                  <a:srgbClr val="3f3f3f"/>
                </a:solidFill>
                <a:latin typeface="Arial Black"/>
              </a:rPr>
              <a:t>Services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</a:t>
            </a:r>
            <a:r>
              <a:rPr b="0" lang="en-IN" sz="1200" spc="-287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benefits</a:t>
            </a:r>
            <a:endParaRPr b="0" lang="en-IN" sz="1200" spc="-1" strike="noStrike">
              <a:latin typeface="Arial"/>
            </a:endParaRPr>
          </a:p>
          <a:p>
            <a:pPr marL="310680" indent="-298080">
              <a:lnSpc>
                <a:spcPts val="1429"/>
              </a:lnSpc>
              <a:buClr>
                <a:srgbClr val="000000"/>
              </a:buClr>
              <a:buSzPct val="83000"/>
              <a:buFont typeface="Verdana"/>
              <a:buChar char="•"/>
            </a:pP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Prepare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provide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9" strike="noStrike">
                <a:solidFill>
                  <a:srgbClr val="3f3f3f"/>
                </a:solidFill>
                <a:latin typeface="Arial Black"/>
              </a:rPr>
              <a:t>a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60" strike="noStrike">
                <a:solidFill>
                  <a:srgbClr val="3f3f3f"/>
                </a:solidFill>
                <a:latin typeface="Arial Black"/>
              </a:rPr>
              <a:t>presentation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to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the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32" strike="noStrike">
                <a:solidFill>
                  <a:srgbClr val="3f3f3f"/>
                </a:solidFill>
                <a:latin typeface="Arial Black"/>
              </a:rPr>
              <a:t>campus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VC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86" strike="noStrike">
                <a:solidFill>
                  <a:srgbClr val="3f3f3f"/>
                </a:solidFill>
                <a:latin typeface="Arial Black"/>
              </a:rPr>
              <a:t>Directors</a:t>
            </a:r>
            <a:endParaRPr b="0" lang="en-IN" sz="1200" spc="-1" strike="noStrike">
              <a:latin typeface="Arial"/>
            </a:endParaRPr>
          </a:p>
          <a:p>
            <a:pPr marL="310680" indent="-29124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SzPct val="117000"/>
              <a:buFont typeface="Arial"/>
              <a:buChar char="•"/>
            </a:pP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Close 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sales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transactions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 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hit </a:t>
            </a: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monthly</a:t>
            </a:r>
            <a:r>
              <a:rPr b="0" lang="en-IN" sz="1200" spc="-191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target</a:t>
            </a:r>
            <a:endParaRPr b="0" lang="en-IN" sz="1200" spc="-1" strike="noStrike">
              <a:latin typeface="Arial"/>
            </a:endParaRPr>
          </a:p>
          <a:p>
            <a:pPr marL="310680" indent="-290520">
              <a:lnSpc>
                <a:spcPct val="101000"/>
              </a:lnSpc>
              <a:spcBef>
                <a:spcPts val="196"/>
              </a:spcBef>
              <a:buClr>
                <a:srgbClr val="000000"/>
              </a:buClr>
              <a:buSzPct val="117000"/>
              <a:buFont typeface="Arial"/>
              <a:buChar char="•"/>
            </a:pPr>
            <a:r>
              <a:rPr b="0" lang="en-IN" sz="1200" spc="-97" strike="noStrike">
                <a:solidFill>
                  <a:srgbClr val="3f3f3f"/>
                </a:solidFill>
                <a:latin typeface="Arial Black"/>
              </a:rPr>
              <a:t>Liaison </a:t>
            </a:r>
            <a:r>
              <a:rPr b="0" lang="en-IN" sz="1200" spc="-100" strike="noStrike">
                <a:solidFill>
                  <a:srgbClr val="3f3f3f"/>
                </a:solidFill>
                <a:latin typeface="Arial Black"/>
              </a:rPr>
              <a:t>with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the other 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verticals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 </a:t>
            </a: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complete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the </a:t>
            </a:r>
            <a:r>
              <a:rPr b="0" lang="en-IN" sz="1200" spc="-46" strike="noStrike">
                <a:solidFill>
                  <a:srgbClr val="3f3f3f"/>
                </a:solidFill>
                <a:latin typeface="Arial Black"/>
              </a:rPr>
              <a:t>documentation </a:t>
            </a:r>
            <a:r>
              <a:rPr b="0" lang="en-IN" sz="1200" spc="-60" strike="noStrike">
                <a:solidFill>
                  <a:srgbClr val="3f3f3f"/>
                </a:solidFill>
                <a:latin typeface="Arial Black"/>
              </a:rPr>
              <a:t>requirements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to  </a:t>
            </a: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complete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the</a:t>
            </a:r>
            <a:r>
              <a:rPr b="0" lang="en-IN" sz="1200" spc="-114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60" strike="noStrike">
                <a:solidFill>
                  <a:srgbClr val="3f3f3f"/>
                </a:solidFill>
                <a:latin typeface="Arial Black"/>
              </a:rPr>
              <a:t>transaction</a:t>
            </a:r>
            <a:endParaRPr b="0" lang="en-IN" sz="1200" spc="-1" strike="noStrike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556560" y="279720"/>
            <a:ext cx="5945760" cy="2293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46480" y="279720"/>
            <a:ext cx="6104160" cy="2293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TextShape 2"/>
          <p:cNvSpPr txBox="1"/>
          <p:nvPr/>
        </p:nvSpPr>
        <p:spPr>
          <a:xfrm>
            <a:off x="525600" y="1036440"/>
            <a:ext cx="6098760" cy="894600"/>
          </a:xfrm>
          <a:prstGeom prst="rect">
            <a:avLst/>
          </a:prstGeom>
          <a:noFill/>
          <a:ln>
            <a:noFill/>
          </a:ln>
        </p:spPr>
        <p:txBody>
          <a:bodyPr lIns="0" rIns="0" tIns="35640" bIns="0">
            <a:spAutoFit/>
          </a:bodyPr>
          <a:p>
            <a:pPr marL="12600">
              <a:lnSpc>
                <a:spcPts val="1519"/>
              </a:lnSpc>
              <a:spcBef>
                <a:spcPts val="281"/>
              </a:spcBef>
            </a:pPr>
            <a:r>
              <a:rPr b="1" lang="en-IN" sz="1400" spc="9" strike="noStrike">
                <a:solidFill>
                  <a:srgbClr val="3f3f3f"/>
                </a:solidFill>
                <a:latin typeface="Arial"/>
              </a:rPr>
              <a:t>Skills</a:t>
            </a:r>
            <a:r>
              <a:rPr b="1" lang="en-IN" sz="1400" spc="-97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69" strike="noStrike">
                <a:solidFill>
                  <a:srgbClr val="3f3f3f"/>
                </a:solidFill>
                <a:latin typeface="Arial"/>
              </a:rPr>
              <a:t>required</a:t>
            </a:r>
            <a:r>
              <a:rPr b="1" lang="en-IN" sz="1400" spc="-9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38" strike="noStrike">
                <a:solidFill>
                  <a:srgbClr val="3f3f3f"/>
                </a:solidFill>
                <a:latin typeface="Arial"/>
              </a:rPr>
              <a:t>for</a:t>
            </a:r>
            <a:r>
              <a:rPr b="1" lang="en-IN" sz="1400" spc="-9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89" strike="noStrike">
                <a:solidFill>
                  <a:srgbClr val="3f3f3f"/>
                </a:solidFill>
                <a:latin typeface="Arial"/>
              </a:rPr>
              <a:t>the</a:t>
            </a:r>
            <a:r>
              <a:rPr b="1" lang="en-IN" sz="1400" spc="214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43" strike="noStrike">
                <a:solidFill>
                  <a:srgbClr val="3f3f3f"/>
                </a:solidFill>
                <a:latin typeface="Arial"/>
              </a:rPr>
              <a:t>role</a:t>
            </a:r>
            <a:r>
              <a:rPr b="1" lang="en-IN" sz="1400" spc="-9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32" strike="noStrike">
                <a:solidFill>
                  <a:srgbClr val="3f3f3f"/>
                </a:solidFill>
                <a:latin typeface="Arial"/>
              </a:rPr>
              <a:t>of</a:t>
            </a:r>
            <a:r>
              <a:rPr b="1" lang="en-IN" sz="1400" spc="-9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38" strike="noStrike">
                <a:solidFill>
                  <a:srgbClr val="3f3f3f"/>
                </a:solidFill>
                <a:latin typeface="Arial"/>
              </a:rPr>
              <a:t>Sales</a:t>
            </a:r>
            <a:r>
              <a:rPr b="1" lang="en-IN" sz="1400" spc="-9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43" strike="noStrike">
                <a:solidFill>
                  <a:srgbClr val="3f3f3f"/>
                </a:solidFill>
                <a:latin typeface="Arial"/>
              </a:rPr>
              <a:t>Executive</a:t>
            </a:r>
            <a:r>
              <a:rPr b="1" lang="en-IN" sz="1400" spc="-9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69" strike="noStrike">
                <a:solidFill>
                  <a:srgbClr val="3f3f3f"/>
                </a:solidFill>
                <a:latin typeface="Arial"/>
              </a:rPr>
              <a:t>would</a:t>
            </a:r>
            <a:r>
              <a:rPr b="1" lang="en-IN" sz="1400" spc="-97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83" strike="noStrike">
                <a:solidFill>
                  <a:srgbClr val="3f3f3f"/>
                </a:solidFill>
                <a:latin typeface="Arial"/>
              </a:rPr>
              <a:t>encompass</a:t>
            </a:r>
            <a:r>
              <a:rPr b="1" lang="en-IN" sz="1400" spc="-9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400" spc="89" strike="noStrike">
                <a:solidFill>
                  <a:srgbClr val="3f3f3f"/>
                </a:solidFill>
                <a:latin typeface="Arial"/>
              </a:rPr>
              <a:t>the  </a:t>
            </a:r>
            <a:r>
              <a:rPr b="1" lang="en-IN" sz="1400" spc="38" strike="noStrike">
                <a:solidFill>
                  <a:srgbClr val="3f3f3f"/>
                </a:solidFill>
                <a:latin typeface="Arial"/>
              </a:rPr>
              <a:t>following:</a:t>
            </a:r>
            <a:endParaRPr b="0" lang="en-IN" sz="1400" spc="-1" strike="noStrike">
              <a:latin typeface="Calibri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525600" y="1734120"/>
            <a:ext cx="4317120" cy="169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469800" indent="-298080">
              <a:lnSpc>
                <a:spcPts val="1429"/>
              </a:lnSpc>
              <a:spcBef>
                <a:spcPts val="99"/>
              </a:spcBef>
              <a:buClr>
                <a:srgbClr val="000000"/>
              </a:buClr>
              <a:buSzPct val="83000"/>
              <a:buFont typeface="Verdana"/>
              <a:buChar char="•"/>
            </a:pPr>
            <a:r>
              <a:rPr b="0" lang="en-IN" sz="1200" spc="-114" strike="noStrike">
                <a:solidFill>
                  <a:srgbClr val="3f3f3f"/>
                </a:solidFill>
                <a:latin typeface="Arial Black"/>
              </a:rPr>
              <a:t>Excellent </a:t>
            </a:r>
            <a:r>
              <a:rPr b="0" lang="en-IN" sz="1200" spc="-41" strike="noStrike">
                <a:solidFill>
                  <a:srgbClr val="3f3f3f"/>
                </a:solidFill>
                <a:latin typeface="Arial Black"/>
              </a:rPr>
              <a:t>Communication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Negotiation</a:t>
            </a:r>
            <a:r>
              <a:rPr b="0" lang="en-IN" sz="1200" spc="-151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137" strike="noStrike">
                <a:solidFill>
                  <a:srgbClr val="3f3f3f"/>
                </a:solidFill>
                <a:latin typeface="Arial Black"/>
              </a:rPr>
              <a:t>Skill</a:t>
            </a:r>
            <a:endParaRPr b="0" lang="en-IN" sz="1200" spc="-1" strike="noStrike">
              <a:latin typeface="Arial"/>
            </a:endParaRPr>
          </a:p>
          <a:p>
            <a:pPr marL="469800" indent="-298080">
              <a:lnSpc>
                <a:spcPts val="1426"/>
              </a:lnSpc>
              <a:buClr>
                <a:srgbClr val="000000"/>
              </a:buClr>
              <a:buSzPct val="83000"/>
              <a:buFont typeface="Verdana"/>
              <a:buChar char="•"/>
            </a:pPr>
            <a:r>
              <a:rPr b="0" lang="en-IN" sz="1200" spc="-100" strike="noStrike">
                <a:solidFill>
                  <a:srgbClr val="3f3f3f"/>
                </a:solidFill>
                <a:latin typeface="Arial Black"/>
              </a:rPr>
              <a:t>Extremely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energetic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 </a:t>
            </a:r>
            <a:r>
              <a:rPr b="0" lang="en-IN" sz="1200" spc="-46" strike="noStrike">
                <a:solidFill>
                  <a:srgbClr val="3f3f3f"/>
                </a:solidFill>
                <a:latin typeface="Arial Black"/>
              </a:rPr>
              <a:t>one 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who </a:t>
            </a:r>
            <a:r>
              <a:rPr b="0" lang="en-IN" sz="1200" spc="-111" strike="noStrike">
                <a:solidFill>
                  <a:srgbClr val="3f3f3f"/>
                </a:solidFill>
                <a:latin typeface="Arial Black"/>
              </a:rPr>
              <a:t>is </a:t>
            </a:r>
            <a:r>
              <a:rPr b="0" lang="en-IN" sz="1200" spc="-100" strike="noStrike">
                <a:solidFill>
                  <a:srgbClr val="3f3f3f"/>
                </a:solidFill>
                <a:latin typeface="Arial Black"/>
              </a:rPr>
              <a:t>Self</a:t>
            </a:r>
            <a:r>
              <a:rPr b="0" lang="en-IN" sz="1200" spc="-160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46" strike="noStrike">
                <a:solidFill>
                  <a:srgbClr val="3f3f3f"/>
                </a:solidFill>
                <a:latin typeface="Arial Black"/>
              </a:rPr>
              <a:t>motivated</a:t>
            </a:r>
            <a:endParaRPr b="0" lang="en-IN" sz="1200" spc="-1" strike="noStrike">
              <a:latin typeface="Arial"/>
            </a:endParaRPr>
          </a:p>
          <a:p>
            <a:pPr marL="469800" indent="-298080">
              <a:lnSpc>
                <a:spcPts val="1429"/>
              </a:lnSpc>
              <a:buClr>
                <a:srgbClr val="000000"/>
              </a:buClr>
              <a:buSzPct val="83000"/>
              <a:buFont typeface="Verdana"/>
              <a:buChar char="•"/>
            </a:pP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Persuasive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 </a:t>
            </a:r>
            <a:r>
              <a:rPr b="0" lang="en-IN" sz="1200" spc="-46" strike="noStrike">
                <a:solidFill>
                  <a:srgbClr val="3f3f3f"/>
                </a:solidFill>
                <a:latin typeface="Arial Black"/>
              </a:rPr>
              <a:t>one 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who </a:t>
            </a:r>
            <a:r>
              <a:rPr b="0" lang="en-IN" sz="1200" spc="-111" strike="noStrike">
                <a:solidFill>
                  <a:srgbClr val="3f3f3f"/>
                </a:solidFill>
                <a:latin typeface="Arial Black"/>
              </a:rPr>
              <a:t>is </a:t>
            </a:r>
            <a:r>
              <a:rPr b="0" lang="en-IN" sz="1200" spc="-32" strike="noStrike">
                <a:solidFill>
                  <a:srgbClr val="3f3f3f"/>
                </a:solidFill>
                <a:latin typeface="Arial Black"/>
              </a:rPr>
              <a:t>prepared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to</a:t>
            </a:r>
            <a:r>
              <a:rPr b="0" lang="en-IN" sz="1200" spc="-231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41" strike="noStrike">
                <a:solidFill>
                  <a:srgbClr val="3f3f3f"/>
                </a:solidFill>
                <a:latin typeface="Arial Black"/>
              </a:rPr>
              <a:t>grind</a:t>
            </a:r>
            <a:endParaRPr b="0" lang="en-IN" sz="1200" spc="-1" strike="noStrike">
              <a:latin typeface="Arial"/>
            </a:endParaRPr>
          </a:p>
          <a:p>
            <a:pPr marL="469800" indent="-29052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SzPct val="117000"/>
              <a:buFont typeface="Arial"/>
              <a:buChar char="•"/>
            </a:pP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Customer </a:t>
            </a:r>
            <a:r>
              <a:rPr b="0" lang="en-IN" sz="1200" spc="-92" strike="noStrike">
                <a:solidFill>
                  <a:srgbClr val="3f3f3f"/>
                </a:solidFill>
                <a:latin typeface="Arial Black"/>
              </a:rPr>
              <a:t>Service</a:t>
            </a:r>
            <a:r>
              <a:rPr b="0" lang="en-IN" sz="1200" spc="-114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Orientation</a:t>
            </a:r>
            <a:endParaRPr b="0" lang="en-IN" sz="1200" spc="-1" strike="noStrike">
              <a:latin typeface="Arial"/>
            </a:endParaRPr>
          </a:p>
          <a:p>
            <a:pPr marL="469800" indent="-29052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117000"/>
              <a:buFont typeface="Arial"/>
              <a:buChar char="•"/>
            </a:pP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High 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level </a:t>
            </a:r>
            <a:r>
              <a:rPr b="0" lang="en-IN" sz="1200" spc="-55" strike="noStrike">
                <a:solidFill>
                  <a:srgbClr val="3f3f3f"/>
                </a:solidFill>
                <a:latin typeface="Arial Black"/>
              </a:rPr>
              <a:t>of </a:t>
            </a:r>
            <a:r>
              <a:rPr b="0" lang="en-IN" sz="1200" spc="-80" strike="noStrike">
                <a:solidFill>
                  <a:srgbClr val="3f3f3f"/>
                </a:solidFill>
                <a:latin typeface="Arial Black"/>
              </a:rPr>
              <a:t>Passion </a:t>
            </a:r>
            <a:r>
              <a:rPr b="0" lang="en-IN" sz="1200" spc="-7" strike="noStrike">
                <a:solidFill>
                  <a:srgbClr val="3f3f3f"/>
                </a:solidFill>
                <a:latin typeface="Arial Black"/>
              </a:rPr>
              <a:t>and</a:t>
            </a:r>
            <a:r>
              <a:rPr b="0" lang="en-IN" sz="1200" spc="-114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72" strike="noStrike">
                <a:solidFill>
                  <a:srgbClr val="3f3f3f"/>
                </a:solidFill>
                <a:latin typeface="Arial Black"/>
              </a:rPr>
              <a:t>Ownership</a:t>
            </a:r>
            <a:endParaRPr b="0" lang="en-IN" sz="1200" spc="-1" strike="noStrike">
              <a:latin typeface="Arial"/>
            </a:endParaRPr>
          </a:p>
          <a:p>
            <a:pPr marL="469800" indent="-29052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117000"/>
              <a:buFont typeface="Arial"/>
              <a:buChar char="•"/>
            </a:pPr>
            <a:r>
              <a:rPr b="0" lang="en-IN" sz="1200" spc="-52" strike="noStrike">
                <a:solidFill>
                  <a:srgbClr val="3f3f3f"/>
                </a:solidFill>
                <a:latin typeface="Arial Black"/>
              </a:rPr>
              <a:t>One 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who </a:t>
            </a:r>
            <a:r>
              <a:rPr b="0" lang="en-IN" sz="1200" spc="-35" strike="noStrike">
                <a:solidFill>
                  <a:srgbClr val="3f3f3f"/>
                </a:solidFill>
                <a:latin typeface="Arial Black"/>
              </a:rPr>
              <a:t>can </a:t>
            </a:r>
            <a:r>
              <a:rPr b="0" lang="en-IN" sz="1200" spc="-114" strike="noStrike">
                <a:solidFill>
                  <a:srgbClr val="3f3f3f"/>
                </a:solidFill>
                <a:latin typeface="Arial Black"/>
              </a:rPr>
              <a:t>work </a:t>
            </a:r>
            <a:r>
              <a:rPr b="0" lang="en-IN" sz="1200" spc="-100" strike="noStrike">
                <a:solidFill>
                  <a:srgbClr val="3f3f3f"/>
                </a:solidFill>
                <a:latin typeface="Arial Black"/>
              </a:rPr>
              <a:t>with </a:t>
            </a:r>
            <a:r>
              <a:rPr b="0" lang="en-IN" sz="1200" spc="-41" strike="noStrike">
                <a:solidFill>
                  <a:srgbClr val="3f3f3f"/>
                </a:solidFill>
                <a:latin typeface="Arial Black"/>
              </a:rPr>
              <a:t>minimal</a:t>
            </a:r>
            <a:r>
              <a:rPr b="0" lang="en-IN" sz="1200" spc="-114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supervision</a:t>
            </a:r>
            <a:endParaRPr b="0" lang="en-IN" sz="1200" spc="-1" strike="noStrike">
              <a:latin typeface="Arial"/>
            </a:endParaRPr>
          </a:p>
          <a:p>
            <a:pPr marL="469800" indent="-29052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117000"/>
              <a:buFont typeface="Arial"/>
              <a:buChar char="•"/>
            </a:pPr>
            <a:r>
              <a:rPr b="0" lang="en-IN" sz="1200" spc="-100" strike="noStrike">
                <a:solidFill>
                  <a:srgbClr val="3f3f3f"/>
                </a:solidFill>
                <a:latin typeface="Arial Black"/>
              </a:rPr>
              <a:t>Result </a:t>
            </a:r>
            <a:r>
              <a:rPr b="0" lang="en-IN" sz="1200" spc="-75" strike="noStrike">
                <a:solidFill>
                  <a:srgbClr val="3f3f3f"/>
                </a:solidFill>
                <a:latin typeface="Arial Black"/>
              </a:rPr>
              <a:t>Driven</a:t>
            </a:r>
            <a:r>
              <a:rPr b="0" lang="en-IN" sz="1200" spc="-66" strike="noStrike">
                <a:solidFill>
                  <a:srgbClr val="3f3f3f"/>
                </a:solidFill>
                <a:latin typeface="Arial Black"/>
              </a:rPr>
              <a:t> </a:t>
            </a:r>
            <a:r>
              <a:rPr b="0" lang="en-IN" sz="1200" spc="-60" strike="noStrike">
                <a:solidFill>
                  <a:srgbClr val="3f3f3f"/>
                </a:solidFill>
                <a:latin typeface="Arial Black"/>
              </a:rPr>
              <a:t>Individual</a:t>
            </a:r>
            <a:endParaRPr b="0" lang="en-IN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b="0" lang="en-IN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850040" y="2345760"/>
            <a:ext cx="4218840" cy="5443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82840" y="304200"/>
            <a:ext cx="2544480" cy="1839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2"/>
          <p:cNvSpPr/>
          <p:nvPr/>
        </p:nvSpPr>
        <p:spPr>
          <a:xfrm>
            <a:off x="0" y="2964960"/>
            <a:ext cx="7422840" cy="8640"/>
          </a:xfrm>
          <a:custGeom>
            <a:avLst/>
            <a:gdLst/>
            <a:ahLst/>
            <a:rect l="l" t="t" r="r" b="b"/>
            <a:pathLst>
              <a:path w="7423150" h="8889">
                <a:moveTo>
                  <a:pt x="0" y="0"/>
                </a:moveTo>
                <a:lnTo>
                  <a:pt x="7422610" y="8688"/>
                </a:lnTo>
              </a:path>
            </a:pathLst>
          </a:custGeom>
          <a:noFill/>
          <a:ln w="1260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3" name="Group 3"/>
          <p:cNvGrpSpPr/>
          <p:nvPr/>
        </p:nvGrpSpPr>
        <p:grpSpPr>
          <a:xfrm>
            <a:off x="535320" y="2201040"/>
            <a:ext cx="81360" cy="755640"/>
            <a:chOff x="535320" y="2201040"/>
            <a:chExt cx="81360" cy="755640"/>
          </a:xfrm>
        </p:grpSpPr>
        <p:sp>
          <p:nvSpPr>
            <p:cNvPr id="104" name="CustomShape 4"/>
            <p:cNvSpPr/>
            <p:nvPr/>
          </p:nvSpPr>
          <p:spPr>
            <a:xfrm>
              <a:off x="576000" y="2273040"/>
              <a:ext cx="360" cy="611640"/>
            </a:xfrm>
            <a:custGeom>
              <a:avLst/>
              <a:gdLst/>
              <a:ahLst/>
              <a:rect l="l" t="t" r="r" b="b"/>
              <a:pathLst>
                <a:path w="0" h="612139">
                  <a:moveTo>
                    <a:pt x="0" y="611608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00afe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CustomShape 5"/>
            <p:cNvSpPr/>
            <p:nvPr/>
          </p:nvSpPr>
          <p:spPr>
            <a:xfrm>
              <a:off x="535320" y="2875320"/>
              <a:ext cx="81360" cy="8136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CustomShape 6"/>
            <p:cNvSpPr/>
            <p:nvPr/>
          </p:nvSpPr>
          <p:spPr>
            <a:xfrm>
              <a:off x="535320" y="2201040"/>
              <a:ext cx="81360" cy="8136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7" name="Group 7"/>
          <p:cNvGrpSpPr/>
          <p:nvPr/>
        </p:nvGrpSpPr>
        <p:grpSpPr>
          <a:xfrm>
            <a:off x="984240" y="2991600"/>
            <a:ext cx="85320" cy="874440"/>
            <a:chOff x="984240" y="2991600"/>
            <a:chExt cx="85320" cy="874440"/>
          </a:xfrm>
        </p:grpSpPr>
        <p:sp>
          <p:nvSpPr>
            <p:cNvPr id="108" name="CustomShape 8"/>
            <p:cNvSpPr/>
            <p:nvPr/>
          </p:nvSpPr>
          <p:spPr>
            <a:xfrm>
              <a:off x="1025280" y="3063600"/>
              <a:ext cx="3600" cy="730440"/>
            </a:xfrm>
            <a:custGeom>
              <a:avLst/>
              <a:gdLst/>
              <a:ahLst/>
              <a:rect l="l" t="t" r="r" b="b"/>
              <a:pathLst>
                <a:path w="3809" h="730885">
                  <a:moveTo>
                    <a:pt x="3507" y="730398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dd0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CustomShape 9"/>
            <p:cNvSpPr/>
            <p:nvPr/>
          </p:nvSpPr>
          <p:spPr>
            <a:xfrm>
              <a:off x="988200" y="3784680"/>
              <a:ext cx="81360" cy="8136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CustomShape 10"/>
            <p:cNvSpPr/>
            <p:nvPr/>
          </p:nvSpPr>
          <p:spPr>
            <a:xfrm>
              <a:off x="984240" y="2991600"/>
              <a:ext cx="81360" cy="8136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1" name="Group 11"/>
          <p:cNvGrpSpPr/>
          <p:nvPr/>
        </p:nvGrpSpPr>
        <p:grpSpPr>
          <a:xfrm>
            <a:off x="1547640" y="2465640"/>
            <a:ext cx="81360" cy="468360"/>
            <a:chOff x="1547640" y="2465640"/>
            <a:chExt cx="81360" cy="468360"/>
          </a:xfrm>
        </p:grpSpPr>
        <p:sp>
          <p:nvSpPr>
            <p:cNvPr id="112" name="CustomShape 12"/>
            <p:cNvSpPr/>
            <p:nvPr/>
          </p:nvSpPr>
          <p:spPr>
            <a:xfrm>
              <a:off x="1588680" y="2537640"/>
              <a:ext cx="360" cy="324720"/>
            </a:xfrm>
            <a:custGeom>
              <a:avLst/>
              <a:gdLst/>
              <a:ahLst/>
              <a:rect l="l" t="t" r="r" b="b"/>
              <a:pathLst>
                <a:path w="0" h="325119">
                  <a:moveTo>
                    <a:pt x="0" y="324499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00b5a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13"/>
            <p:cNvSpPr/>
            <p:nvPr/>
          </p:nvSpPr>
          <p:spPr>
            <a:xfrm>
              <a:off x="1547640" y="2852640"/>
              <a:ext cx="81360" cy="8136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CustomShape 14"/>
            <p:cNvSpPr/>
            <p:nvPr/>
          </p:nvSpPr>
          <p:spPr>
            <a:xfrm>
              <a:off x="1547640" y="2465640"/>
              <a:ext cx="81360" cy="8136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5" name="Group 15"/>
          <p:cNvGrpSpPr/>
          <p:nvPr/>
        </p:nvGrpSpPr>
        <p:grpSpPr>
          <a:xfrm>
            <a:off x="4192920" y="3000960"/>
            <a:ext cx="81360" cy="566640"/>
            <a:chOff x="4192920" y="3000960"/>
            <a:chExt cx="81360" cy="566640"/>
          </a:xfrm>
        </p:grpSpPr>
        <p:sp>
          <p:nvSpPr>
            <p:cNvPr id="116" name="CustomShape 16"/>
            <p:cNvSpPr/>
            <p:nvPr/>
          </p:nvSpPr>
          <p:spPr>
            <a:xfrm>
              <a:off x="4233600" y="3073320"/>
              <a:ext cx="360" cy="422640"/>
            </a:xfrm>
            <a:custGeom>
              <a:avLst/>
              <a:gdLst/>
              <a:ahLst/>
              <a:rect l="l" t="t" r="r" b="b"/>
              <a:pathLst>
                <a:path w="0" h="422910">
                  <a:moveTo>
                    <a:pt x="0" y="422599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e9465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CustomShape 17"/>
            <p:cNvSpPr/>
            <p:nvPr/>
          </p:nvSpPr>
          <p:spPr>
            <a:xfrm>
              <a:off x="4192920" y="3486240"/>
              <a:ext cx="81360" cy="8136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CustomShape 18"/>
            <p:cNvSpPr/>
            <p:nvPr/>
          </p:nvSpPr>
          <p:spPr>
            <a:xfrm>
              <a:off x="4192920" y="3000960"/>
              <a:ext cx="81360" cy="8136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9" name="Group 19"/>
          <p:cNvGrpSpPr/>
          <p:nvPr/>
        </p:nvGrpSpPr>
        <p:grpSpPr>
          <a:xfrm>
            <a:off x="3686040" y="1884240"/>
            <a:ext cx="81360" cy="1053360"/>
            <a:chOff x="3686040" y="1884240"/>
            <a:chExt cx="81360" cy="1053360"/>
          </a:xfrm>
        </p:grpSpPr>
        <p:sp>
          <p:nvSpPr>
            <p:cNvPr id="120" name="CustomShape 20"/>
            <p:cNvSpPr/>
            <p:nvPr/>
          </p:nvSpPr>
          <p:spPr>
            <a:xfrm>
              <a:off x="3727080" y="1956240"/>
              <a:ext cx="360" cy="909720"/>
            </a:xfrm>
            <a:custGeom>
              <a:avLst/>
              <a:gdLst/>
              <a:ahLst/>
              <a:rect l="l" t="t" r="r" b="b"/>
              <a:pathLst>
                <a:path w="0" h="909955">
                  <a:moveTo>
                    <a:pt x="0" y="909493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dd0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" name="CustomShape 21"/>
            <p:cNvSpPr/>
            <p:nvPr/>
          </p:nvSpPr>
          <p:spPr>
            <a:xfrm>
              <a:off x="3686040" y="2856240"/>
              <a:ext cx="81360" cy="81360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" name="CustomShape 22"/>
            <p:cNvSpPr/>
            <p:nvPr/>
          </p:nvSpPr>
          <p:spPr>
            <a:xfrm>
              <a:off x="3686040" y="1884240"/>
              <a:ext cx="81360" cy="81360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3" name="Group 23"/>
          <p:cNvGrpSpPr/>
          <p:nvPr/>
        </p:nvGrpSpPr>
        <p:grpSpPr>
          <a:xfrm>
            <a:off x="3237840" y="3000960"/>
            <a:ext cx="81360" cy="998640"/>
            <a:chOff x="3237840" y="3000960"/>
            <a:chExt cx="81360" cy="998640"/>
          </a:xfrm>
        </p:grpSpPr>
        <p:sp>
          <p:nvSpPr>
            <p:cNvPr id="124" name="CustomShape 24"/>
            <p:cNvSpPr/>
            <p:nvPr/>
          </p:nvSpPr>
          <p:spPr>
            <a:xfrm>
              <a:off x="3278520" y="3073320"/>
              <a:ext cx="360" cy="854280"/>
            </a:xfrm>
            <a:custGeom>
              <a:avLst/>
              <a:gdLst/>
              <a:ahLst/>
              <a:rect l="l" t="t" r="r" b="b"/>
              <a:pathLst>
                <a:path w="0" h="854710">
                  <a:moveTo>
                    <a:pt x="0" y="854598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00b5a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" name="CustomShape 25"/>
            <p:cNvSpPr/>
            <p:nvPr/>
          </p:nvSpPr>
          <p:spPr>
            <a:xfrm>
              <a:off x="3237840" y="3918240"/>
              <a:ext cx="81360" cy="81360"/>
            </a:xfrm>
            <a:prstGeom prst="rect">
              <a:avLst/>
            </a:prstGeom>
            <a:blipFill rotWithShape="0"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" name="CustomShape 26"/>
            <p:cNvSpPr/>
            <p:nvPr/>
          </p:nvSpPr>
          <p:spPr>
            <a:xfrm>
              <a:off x="3237840" y="3000960"/>
              <a:ext cx="81360" cy="81360"/>
            </a:xfrm>
            <a:prstGeom prst="rect">
              <a:avLst/>
            </a:prstGeom>
            <a:blipFill rotWithShape="0"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7" name="Group 27"/>
          <p:cNvGrpSpPr/>
          <p:nvPr/>
        </p:nvGrpSpPr>
        <p:grpSpPr>
          <a:xfrm>
            <a:off x="2674440" y="2508840"/>
            <a:ext cx="81360" cy="468360"/>
            <a:chOff x="2674440" y="2508840"/>
            <a:chExt cx="81360" cy="468360"/>
          </a:xfrm>
        </p:grpSpPr>
        <p:sp>
          <p:nvSpPr>
            <p:cNvPr id="128" name="CustomShape 28"/>
            <p:cNvSpPr/>
            <p:nvPr/>
          </p:nvSpPr>
          <p:spPr>
            <a:xfrm>
              <a:off x="2715120" y="2580840"/>
              <a:ext cx="360" cy="324720"/>
            </a:xfrm>
            <a:custGeom>
              <a:avLst/>
              <a:gdLst/>
              <a:ahLst/>
              <a:rect l="l" t="t" r="r" b="b"/>
              <a:pathLst>
                <a:path w="0" h="325119">
                  <a:moveTo>
                    <a:pt x="0" y="324499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e9465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CustomShape 29"/>
            <p:cNvSpPr/>
            <p:nvPr/>
          </p:nvSpPr>
          <p:spPr>
            <a:xfrm>
              <a:off x="2674440" y="2895840"/>
              <a:ext cx="81360" cy="8136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" name="CustomShape 30"/>
            <p:cNvSpPr/>
            <p:nvPr/>
          </p:nvSpPr>
          <p:spPr>
            <a:xfrm>
              <a:off x="2674440" y="2508840"/>
              <a:ext cx="81360" cy="81360"/>
            </a:xfrm>
            <a:prstGeom prst="rect">
              <a:avLst/>
            </a:prstGeom>
            <a:blipFill rotWithShape="0">
              <a:blip r:embed="rId1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1" name="Group 31"/>
          <p:cNvGrpSpPr/>
          <p:nvPr/>
        </p:nvGrpSpPr>
        <p:grpSpPr>
          <a:xfrm>
            <a:off x="2111040" y="2986200"/>
            <a:ext cx="81360" cy="468360"/>
            <a:chOff x="2111040" y="2986200"/>
            <a:chExt cx="81360" cy="468360"/>
          </a:xfrm>
        </p:grpSpPr>
        <p:sp>
          <p:nvSpPr>
            <p:cNvPr id="132" name="CustomShape 32"/>
            <p:cNvSpPr/>
            <p:nvPr/>
          </p:nvSpPr>
          <p:spPr>
            <a:xfrm>
              <a:off x="2151720" y="3058200"/>
              <a:ext cx="360" cy="324720"/>
            </a:xfrm>
            <a:custGeom>
              <a:avLst/>
              <a:gdLst/>
              <a:ahLst/>
              <a:rect l="l" t="t" r="r" b="b"/>
              <a:pathLst>
                <a:path w="0" h="325120">
                  <a:moveTo>
                    <a:pt x="0" y="324499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17a0d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CustomShape 33"/>
            <p:cNvSpPr/>
            <p:nvPr/>
          </p:nvSpPr>
          <p:spPr>
            <a:xfrm>
              <a:off x="2111040" y="3373200"/>
              <a:ext cx="81360" cy="8136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CustomShape 34"/>
            <p:cNvSpPr/>
            <p:nvPr/>
          </p:nvSpPr>
          <p:spPr>
            <a:xfrm>
              <a:off x="2111040" y="2986200"/>
              <a:ext cx="81360" cy="81360"/>
            </a:xfrm>
            <a:prstGeom prst="rect">
              <a:avLst/>
            </a:prstGeom>
            <a:blipFill rotWithShape="0">
              <a:blip r:embed="rId1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5" name="Group 35"/>
          <p:cNvGrpSpPr/>
          <p:nvPr/>
        </p:nvGrpSpPr>
        <p:grpSpPr>
          <a:xfrm>
            <a:off x="4756320" y="2495880"/>
            <a:ext cx="81360" cy="468720"/>
            <a:chOff x="4756320" y="2495880"/>
            <a:chExt cx="81360" cy="468720"/>
          </a:xfrm>
        </p:grpSpPr>
        <p:sp>
          <p:nvSpPr>
            <p:cNvPr id="136" name="CustomShape 36"/>
            <p:cNvSpPr/>
            <p:nvPr/>
          </p:nvSpPr>
          <p:spPr>
            <a:xfrm>
              <a:off x="4797000" y="2568240"/>
              <a:ext cx="360" cy="324720"/>
            </a:xfrm>
            <a:custGeom>
              <a:avLst/>
              <a:gdLst/>
              <a:ahLst/>
              <a:rect l="l" t="t" r="r" b="b"/>
              <a:pathLst>
                <a:path w="0" h="325119">
                  <a:moveTo>
                    <a:pt x="0" y="324499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00afe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CustomShape 37"/>
            <p:cNvSpPr/>
            <p:nvPr/>
          </p:nvSpPr>
          <p:spPr>
            <a:xfrm>
              <a:off x="4756320" y="2883240"/>
              <a:ext cx="81360" cy="81360"/>
            </a:xfrm>
            <a:prstGeom prst="rect">
              <a:avLst/>
            </a:prstGeom>
            <a:blipFill rotWithShape="0">
              <a:blip r:embed="rId1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CustomShape 38"/>
            <p:cNvSpPr/>
            <p:nvPr/>
          </p:nvSpPr>
          <p:spPr>
            <a:xfrm>
              <a:off x="4756320" y="2495880"/>
              <a:ext cx="81360" cy="81360"/>
            </a:xfrm>
            <a:prstGeom prst="rect">
              <a:avLst/>
            </a:prstGeom>
            <a:blipFill rotWithShape="0">
              <a:blip r:embed="rId1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9" name="Group 39"/>
          <p:cNvGrpSpPr/>
          <p:nvPr/>
        </p:nvGrpSpPr>
        <p:grpSpPr>
          <a:xfrm>
            <a:off x="5319720" y="3000960"/>
            <a:ext cx="81360" cy="468360"/>
            <a:chOff x="5319720" y="3000960"/>
            <a:chExt cx="81360" cy="468360"/>
          </a:xfrm>
        </p:grpSpPr>
        <p:sp>
          <p:nvSpPr>
            <p:cNvPr id="140" name="CustomShape 40"/>
            <p:cNvSpPr/>
            <p:nvPr/>
          </p:nvSpPr>
          <p:spPr>
            <a:xfrm>
              <a:off x="5360400" y="3072960"/>
              <a:ext cx="360" cy="324720"/>
            </a:xfrm>
            <a:custGeom>
              <a:avLst/>
              <a:gdLst/>
              <a:ahLst/>
              <a:rect l="l" t="t" r="r" b="b"/>
              <a:pathLst>
                <a:path w="0" h="325120">
                  <a:moveTo>
                    <a:pt x="0" y="324499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dd0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41"/>
            <p:cNvSpPr/>
            <p:nvPr/>
          </p:nvSpPr>
          <p:spPr>
            <a:xfrm>
              <a:off x="5319720" y="3387960"/>
              <a:ext cx="81360" cy="81360"/>
            </a:xfrm>
            <a:prstGeom prst="rect">
              <a:avLst/>
            </a:prstGeom>
            <a:blipFill rotWithShape="0">
              <a:blip r:embed="rId2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42"/>
            <p:cNvSpPr/>
            <p:nvPr/>
          </p:nvSpPr>
          <p:spPr>
            <a:xfrm>
              <a:off x="5319720" y="3000960"/>
              <a:ext cx="81360" cy="81360"/>
            </a:xfrm>
            <a:prstGeom prst="rect">
              <a:avLst/>
            </a:prstGeom>
            <a:blipFill rotWithShape="0">
              <a:blip r:embed="rId2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3" name="Group 43"/>
          <p:cNvGrpSpPr/>
          <p:nvPr/>
        </p:nvGrpSpPr>
        <p:grpSpPr>
          <a:xfrm>
            <a:off x="388800" y="1807200"/>
            <a:ext cx="374400" cy="372240"/>
            <a:chOff x="388800" y="1807200"/>
            <a:chExt cx="374400" cy="372240"/>
          </a:xfrm>
        </p:grpSpPr>
        <p:sp>
          <p:nvSpPr>
            <p:cNvPr id="144" name="CustomShape 44"/>
            <p:cNvSpPr/>
            <p:nvPr/>
          </p:nvSpPr>
          <p:spPr>
            <a:xfrm>
              <a:off x="388800" y="1807200"/>
              <a:ext cx="374400" cy="372240"/>
            </a:xfrm>
            <a:custGeom>
              <a:avLst/>
              <a:gdLst/>
              <a:ahLst/>
              <a:rect l="l" t="t" r="r" b="b"/>
              <a:pathLst>
                <a:path w="374650" h="372744">
                  <a:moveTo>
                    <a:pt x="0" y="186299"/>
                  </a:moveTo>
                  <a:lnTo>
                    <a:pt x="6686" y="136774"/>
                  </a:lnTo>
                  <a:lnTo>
                    <a:pt x="25558" y="92270"/>
                  </a:lnTo>
                  <a:lnTo>
                    <a:pt x="54829" y="54566"/>
                  </a:lnTo>
                  <a:lnTo>
                    <a:pt x="92716" y="25435"/>
                  </a:lnTo>
                  <a:lnTo>
                    <a:pt x="137434" y="6654"/>
                  </a:lnTo>
                  <a:lnTo>
                    <a:pt x="187199" y="0"/>
                  </a:lnTo>
                  <a:lnTo>
                    <a:pt x="258836" y="14180"/>
                  </a:lnTo>
                  <a:lnTo>
                    <a:pt x="319569" y="54564"/>
                  </a:lnTo>
                  <a:lnTo>
                    <a:pt x="360149" y="115006"/>
                  </a:lnTo>
                  <a:lnTo>
                    <a:pt x="374399" y="186299"/>
                  </a:lnTo>
                  <a:lnTo>
                    <a:pt x="367712" y="235825"/>
                  </a:lnTo>
                  <a:lnTo>
                    <a:pt x="348840" y="280328"/>
                  </a:lnTo>
                  <a:lnTo>
                    <a:pt x="319569" y="318033"/>
                  </a:lnTo>
                  <a:lnTo>
                    <a:pt x="281682" y="347163"/>
                  </a:lnTo>
                  <a:lnTo>
                    <a:pt x="236964" y="365944"/>
                  </a:lnTo>
                  <a:lnTo>
                    <a:pt x="187199" y="372599"/>
                  </a:lnTo>
                  <a:lnTo>
                    <a:pt x="137434" y="365944"/>
                  </a:lnTo>
                  <a:lnTo>
                    <a:pt x="92716" y="347163"/>
                  </a:lnTo>
                  <a:lnTo>
                    <a:pt x="54829" y="318033"/>
                  </a:lnTo>
                  <a:lnTo>
                    <a:pt x="25558" y="280328"/>
                  </a:lnTo>
                  <a:lnTo>
                    <a:pt x="6686" y="235825"/>
                  </a:lnTo>
                  <a:lnTo>
                    <a:pt x="0" y="186299"/>
                  </a:lnTo>
                  <a:close/>
                </a:path>
              </a:pathLst>
            </a:custGeom>
            <a:noFill/>
            <a:ln w="12600">
              <a:solidFill>
                <a:srgbClr val="14a3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45"/>
            <p:cNvSpPr/>
            <p:nvPr/>
          </p:nvSpPr>
          <p:spPr>
            <a:xfrm>
              <a:off x="471240" y="1884240"/>
              <a:ext cx="203400" cy="203400"/>
            </a:xfrm>
            <a:prstGeom prst="rect">
              <a:avLst/>
            </a:prstGeom>
            <a:blipFill rotWithShape="0">
              <a:blip r:embed="rId2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6" name="CustomShape 46"/>
          <p:cNvSpPr/>
          <p:nvPr/>
        </p:nvSpPr>
        <p:spPr>
          <a:xfrm>
            <a:off x="163080" y="873000"/>
            <a:ext cx="93744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60" bIns="0">
            <a:spAutoFit/>
          </a:bodyPr>
          <a:p>
            <a:pPr marL="12240" algn="ctr">
              <a:lnSpc>
                <a:spcPts val="1049"/>
              </a:lnSpc>
              <a:spcBef>
                <a:spcPts val="159"/>
              </a:spcBef>
            </a:pP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With </a:t>
            </a:r>
            <a:r>
              <a:rPr b="0" lang="en-IN" sz="900" spc="-80" strike="noStrike">
                <a:solidFill>
                  <a:srgbClr val="595959"/>
                </a:solidFill>
                <a:latin typeface="Arial Black"/>
              </a:rPr>
              <a:t>Tears,  </a:t>
            </a:r>
            <a:r>
              <a:rPr b="0" lang="en-IN" sz="900" spc="-66" strike="noStrike">
                <a:solidFill>
                  <a:srgbClr val="595959"/>
                </a:solidFill>
                <a:latin typeface="Arial Black"/>
              </a:rPr>
              <a:t>Blood, </a:t>
            </a:r>
            <a:r>
              <a:rPr b="0" lang="en-IN" sz="900" spc="-72" strike="noStrike">
                <a:solidFill>
                  <a:srgbClr val="595959"/>
                </a:solidFill>
                <a:latin typeface="Arial Black"/>
              </a:rPr>
              <a:t>Sweat  </a:t>
            </a:r>
            <a:r>
              <a:rPr b="0" lang="en-IN" sz="900" spc="-7" strike="noStrike">
                <a:solidFill>
                  <a:srgbClr val="595959"/>
                </a:solidFill>
                <a:latin typeface="Arial Black"/>
              </a:rPr>
              <a:t>and </a:t>
            </a:r>
            <a:r>
              <a:rPr b="0" lang="en-IN" sz="900" spc="-46" strike="noStrike">
                <a:solidFill>
                  <a:srgbClr val="595959"/>
                </a:solidFill>
                <a:latin typeface="Arial Black"/>
              </a:rPr>
              <a:t>Much </a:t>
            </a:r>
            <a:r>
              <a:rPr b="0" lang="en-IN" sz="900" spc="-86" strike="noStrike">
                <a:solidFill>
                  <a:srgbClr val="595959"/>
                </a:solidFill>
                <a:latin typeface="Arial Black"/>
              </a:rPr>
              <a:t>Love  </a:t>
            </a:r>
            <a:r>
              <a:rPr b="0" lang="en-IN" sz="900" spc="-41" strike="noStrike">
                <a:solidFill>
                  <a:srgbClr val="595959"/>
                </a:solidFill>
                <a:latin typeface="Arial Black"/>
              </a:rPr>
              <a:t>of</a:t>
            </a:r>
            <a:r>
              <a:rPr b="0" lang="en-IN" sz="900" spc="128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35" strike="noStrike">
                <a:solidFill>
                  <a:srgbClr val="595959"/>
                </a:solidFill>
                <a:latin typeface="Arial Black"/>
              </a:rPr>
              <a:t>4</a:t>
            </a:r>
            <a:r>
              <a:rPr b="0" lang="en-IN" sz="900" spc="-86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41" strike="noStrike">
                <a:solidFill>
                  <a:srgbClr val="595959"/>
                </a:solidFill>
                <a:latin typeface="Arial Black"/>
              </a:rPr>
              <a:t>passionate </a:t>
            </a:r>
            <a:r>
              <a:rPr b="0" lang="en-IN" sz="900" spc="-26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individuals,</a:t>
            </a:r>
            <a:r>
              <a:rPr b="0" lang="en-IN" sz="900" spc="-126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Zolo  </a:t>
            </a:r>
            <a:r>
              <a:rPr b="0" lang="en-IN" sz="900" spc="-66" strike="noStrike">
                <a:solidFill>
                  <a:srgbClr val="595959"/>
                </a:solidFill>
                <a:latin typeface="Arial Black"/>
              </a:rPr>
              <a:t>was</a:t>
            </a:r>
            <a:r>
              <a:rPr b="0" lang="en-IN" sz="900" spc="-72" strike="noStrike">
                <a:solidFill>
                  <a:srgbClr val="595959"/>
                </a:solidFill>
                <a:latin typeface="Arial Black"/>
              </a:rPr>
              <a:t> Born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47" name="CustomShape 47"/>
          <p:cNvSpPr/>
          <p:nvPr/>
        </p:nvSpPr>
        <p:spPr>
          <a:xfrm>
            <a:off x="430560" y="3026160"/>
            <a:ext cx="282240" cy="1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900" spc="4" strike="noStrike">
                <a:latin typeface="Arial"/>
              </a:rPr>
              <a:t>2015</a:t>
            </a:r>
            <a:endParaRPr b="0" lang="en-IN" sz="900" spc="-1" strike="noStrike">
              <a:latin typeface="Arial"/>
            </a:endParaRPr>
          </a:p>
        </p:txBody>
      </p:sp>
      <p:grpSp>
        <p:nvGrpSpPr>
          <p:cNvPr id="148" name="Group 48"/>
          <p:cNvGrpSpPr/>
          <p:nvPr/>
        </p:nvGrpSpPr>
        <p:grpSpPr>
          <a:xfrm>
            <a:off x="1401120" y="2072880"/>
            <a:ext cx="374400" cy="372240"/>
            <a:chOff x="1401120" y="2072880"/>
            <a:chExt cx="374400" cy="372240"/>
          </a:xfrm>
        </p:grpSpPr>
        <p:sp>
          <p:nvSpPr>
            <p:cNvPr id="149" name="CustomShape 49"/>
            <p:cNvSpPr/>
            <p:nvPr/>
          </p:nvSpPr>
          <p:spPr>
            <a:xfrm>
              <a:off x="1401120" y="2072880"/>
              <a:ext cx="374400" cy="372240"/>
            </a:xfrm>
            <a:custGeom>
              <a:avLst/>
              <a:gdLst/>
              <a:ahLst/>
              <a:rect l="l" t="t" r="r" b="b"/>
              <a:pathLst>
                <a:path w="374650" h="372744">
                  <a:moveTo>
                    <a:pt x="0" y="186299"/>
                  </a:moveTo>
                  <a:lnTo>
                    <a:pt x="6686" y="136773"/>
                  </a:lnTo>
                  <a:lnTo>
                    <a:pt x="25558" y="92269"/>
                  </a:lnTo>
                  <a:lnTo>
                    <a:pt x="54829" y="54565"/>
                  </a:lnTo>
                  <a:lnTo>
                    <a:pt x="92716" y="25434"/>
                  </a:lnTo>
                  <a:lnTo>
                    <a:pt x="137434" y="6654"/>
                  </a:lnTo>
                  <a:lnTo>
                    <a:pt x="187199" y="0"/>
                  </a:lnTo>
                  <a:lnTo>
                    <a:pt x="258836" y="14180"/>
                  </a:lnTo>
                  <a:lnTo>
                    <a:pt x="319569" y="54564"/>
                  </a:lnTo>
                  <a:lnTo>
                    <a:pt x="360149" y="115005"/>
                  </a:lnTo>
                  <a:lnTo>
                    <a:pt x="374399" y="186299"/>
                  </a:lnTo>
                  <a:lnTo>
                    <a:pt x="367712" y="235825"/>
                  </a:lnTo>
                  <a:lnTo>
                    <a:pt x="348840" y="280328"/>
                  </a:lnTo>
                  <a:lnTo>
                    <a:pt x="319569" y="318033"/>
                  </a:lnTo>
                  <a:lnTo>
                    <a:pt x="281682" y="347163"/>
                  </a:lnTo>
                  <a:lnTo>
                    <a:pt x="236964" y="365944"/>
                  </a:lnTo>
                  <a:lnTo>
                    <a:pt x="187199" y="372599"/>
                  </a:lnTo>
                  <a:lnTo>
                    <a:pt x="137434" y="365944"/>
                  </a:lnTo>
                  <a:lnTo>
                    <a:pt x="92716" y="347163"/>
                  </a:lnTo>
                  <a:lnTo>
                    <a:pt x="54829" y="318033"/>
                  </a:lnTo>
                  <a:lnTo>
                    <a:pt x="25558" y="280328"/>
                  </a:lnTo>
                  <a:lnTo>
                    <a:pt x="6686" y="235825"/>
                  </a:lnTo>
                  <a:lnTo>
                    <a:pt x="0" y="186299"/>
                  </a:lnTo>
                  <a:close/>
                </a:path>
              </a:pathLst>
            </a:custGeom>
            <a:noFill/>
            <a:ln w="12600">
              <a:solidFill>
                <a:srgbClr val="00b5a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50"/>
            <p:cNvSpPr/>
            <p:nvPr/>
          </p:nvSpPr>
          <p:spPr>
            <a:xfrm>
              <a:off x="1477440" y="2165400"/>
              <a:ext cx="225720" cy="196560"/>
            </a:xfrm>
            <a:prstGeom prst="rect">
              <a:avLst/>
            </a:prstGeom>
            <a:blipFill rotWithShape="0">
              <a:blip r:embed="rId2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1" name="CustomShape 51"/>
          <p:cNvSpPr/>
          <p:nvPr/>
        </p:nvSpPr>
        <p:spPr>
          <a:xfrm>
            <a:off x="563760" y="4281480"/>
            <a:ext cx="943200" cy="4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60" bIns="0">
            <a:spAutoFit/>
          </a:bodyPr>
          <a:p>
            <a:pPr marL="12240" algn="ctr">
              <a:lnSpc>
                <a:spcPts val="1049"/>
              </a:lnSpc>
              <a:spcBef>
                <a:spcPts val="159"/>
              </a:spcBef>
            </a:pP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Seed</a:t>
            </a:r>
            <a:r>
              <a:rPr b="0" lang="en-IN" sz="900" spc="-100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41" strike="noStrike">
                <a:solidFill>
                  <a:srgbClr val="595959"/>
                </a:solidFill>
                <a:latin typeface="Arial Black"/>
              </a:rPr>
              <a:t>Funded</a:t>
            </a:r>
            <a:r>
              <a:rPr b="0" lang="en-IN" sz="900" spc="-97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21" strike="noStrike">
                <a:solidFill>
                  <a:srgbClr val="595959"/>
                </a:solidFill>
                <a:latin typeface="Arial Black"/>
              </a:rPr>
              <a:t>by </a:t>
            </a:r>
            <a:r>
              <a:rPr b="0" lang="en-IN" sz="900" spc="-12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92" strike="noStrike">
                <a:solidFill>
                  <a:srgbClr val="595959"/>
                </a:solidFill>
                <a:latin typeface="Arial Black"/>
              </a:rPr>
              <a:t>Nexus </a:t>
            </a:r>
            <a:r>
              <a:rPr b="0" lang="en-IN" sz="900" spc="-55" strike="noStrike">
                <a:solidFill>
                  <a:srgbClr val="595959"/>
                </a:solidFill>
                <a:latin typeface="Arial Black"/>
              </a:rPr>
              <a:t>Venture  </a:t>
            </a:r>
            <a:r>
              <a:rPr b="0" lang="en-IN" sz="900" spc="-60" strike="noStrike">
                <a:solidFill>
                  <a:srgbClr val="595959"/>
                </a:solidFill>
                <a:latin typeface="Arial Black"/>
              </a:rPr>
              <a:t>Partners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52" name="CustomShape 52"/>
          <p:cNvSpPr/>
          <p:nvPr/>
        </p:nvSpPr>
        <p:spPr>
          <a:xfrm>
            <a:off x="1446480" y="3026160"/>
            <a:ext cx="282240" cy="1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900" spc="4" strike="noStrike">
                <a:latin typeface="Arial"/>
              </a:rPr>
              <a:t>2015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53" name="CustomShape 53"/>
          <p:cNvSpPr/>
          <p:nvPr/>
        </p:nvSpPr>
        <p:spPr>
          <a:xfrm>
            <a:off x="2576520" y="3026160"/>
            <a:ext cx="280800" cy="1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900" spc="-1" strike="noStrike">
                <a:latin typeface="Arial"/>
              </a:rPr>
              <a:t>2016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54" name="CustomShape 54"/>
          <p:cNvSpPr/>
          <p:nvPr/>
        </p:nvSpPr>
        <p:spPr>
          <a:xfrm>
            <a:off x="3592080" y="3026160"/>
            <a:ext cx="269640" cy="1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900" spc="-26" strike="noStrike">
                <a:latin typeface="Arial"/>
              </a:rPr>
              <a:t>2017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55" name="CustomShape 55"/>
          <p:cNvSpPr/>
          <p:nvPr/>
        </p:nvSpPr>
        <p:spPr>
          <a:xfrm>
            <a:off x="4664880" y="2969280"/>
            <a:ext cx="278280" cy="1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900" spc="-7" strike="noStrike">
                <a:latin typeface="Arial"/>
              </a:rPr>
              <a:t>2019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56" name="CustomShape 56"/>
          <p:cNvSpPr/>
          <p:nvPr/>
        </p:nvSpPr>
        <p:spPr>
          <a:xfrm>
            <a:off x="892080" y="2772000"/>
            <a:ext cx="282240" cy="1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900" spc="4" strike="noStrike">
                <a:latin typeface="Arial"/>
              </a:rPr>
              <a:t>2015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57" name="CustomShape 57"/>
          <p:cNvSpPr/>
          <p:nvPr/>
        </p:nvSpPr>
        <p:spPr>
          <a:xfrm>
            <a:off x="7833240" y="2115360"/>
            <a:ext cx="988920" cy="5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ts val="1066"/>
              </a:lnSpc>
              <a:spcBef>
                <a:spcPts val="99"/>
              </a:spcBef>
            </a:pPr>
            <a:r>
              <a:rPr b="0" lang="en-IN" sz="900" spc="-35" strike="noStrike">
                <a:solidFill>
                  <a:srgbClr val="595959"/>
                </a:solidFill>
                <a:latin typeface="Arial Black"/>
              </a:rPr>
              <a:t>2000+</a:t>
            </a:r>
            <a:r>
              <a:rPr b="0" lang="en-IN" sz="900" spc="-92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55" strike="noStrike">
                <a:solidFill>
                  <a:srgbClr val="595959"/>
                </a:solidFill>
                <a:latin typeface="Arial Black"/>
              </a:rPr>
              <a:t>Property</a:t>
            </a:r>
            <a:endParaRPr b="0" lang="en-IN" sz="900" spc="-1" strike="noStrike">
              <a:latin typeface="Arial"/>
            </a:endParaRPr>
          </a:p>
          <a:p>
            <a:pPr marL="12240" algn="ctr">
              <a:lnSpc>
                <a:spcPts val="1049"/>
              </a:lnSpc>
              <a:spcBef>
                <a:spcPts val="45"/>
              </a:spcBef>
            </a:pPr>
            <a:r>
              <a:rPr b="0" lang="en-IN" sz="900" spc="-72" strike="noStrike">
                <a:solidFill>
                  <a:srgbClr val="595959"/>
                </a:solidFill>
                <a:latin typeface="Arial Black"/>
              </a:rPr>
              <a:t>Associates,</a:t>
            </a:r>
            <a:r>
              <a:rPr b="0" lang="en-IN" sz="900" spc="-106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21" strike="noStrike">
                <a:solidFill>
                  <a:srgbClr val="595959"/>
                </a:solidFill>
                <a:latin typeface="Arial Black"/>
              </a:rPr>
              <a:t>600+ </a:t>
            </a:r>
            <a:r>
              <a:rPr b="0" lang="en-IN" sz="900" spc="-12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35" strike="noStrike">
                <a:solidFill>
                  <a:srgbClr val="595959"/>
                </a:solidFill>
                <a:latin typeface="Arial Black"/>
              </a:rPr>
              <a:t>Corporate  </a:t>
            </a:r>
            <a:r>
              <a:rPr b="0" lang="en-IN" sz="900" spc="-60" strike="noStrike">
                <a:solidFill>
                  <a:srgbClr val="595959"/>
                </a:solidFill>
                <a:latin typeface="Arial Black"/>
              </a:rPr>
              <a:t>Associates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58" name="CustomShape 58"/>
          <p:cNvSpPr/>
          <p:nvPr/>
        </p:nvSpPr>
        <p:spPr>
          <a:xfrm>
            <a:off x="2322720" y="1496160"/>
            <a:ext cx="912600" cy="1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n-IN" sz="900" spc="-97" strike="noStrike">
                <a:solidFill>
                  <a:srgbClr val="595959"/>
                </a:solidFill>
                <a:latin typeface="Arial Black"/>
              </a:rPr>
              <a:t>Hit </a:t>
            </a: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the </a:t>
            </a:r>
            <a:r>
              <a:rPr b="0" lang="en-IN" sz="900" spc="-72" strike="noStrike">
                <a:solidFill>
                  <a:srgbClr val="595959"/>
                </a:solidFill>
                <a:latin typeface="Arial Black"/>
              </a:rPr>
              <a:t>first</a:t>
            </a:r>
            <a:r>
              <a:rPr b="0" lang="en-IN" sz="900" spc="-106" strike="noStrike">
                <a:solidFill>
                  <a:srgbClr val="595959"/>
                </a:solidFill>
                <a:latin typeface="Arial Black"/>
              </a:rPr>
              <a:t> 1000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59" name="CustomShape 59"/>
          <p:cNvSpPr/>
          <p:nvPr/>
        </p:nvSpPr>
        <p:spPr>
          <a:xfrm>
            <a:off x="2291760" y="1629720"/>
            <a:ext cx="974520" cy="4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60" bIns="0">
            <a:spAutoFit/>
          </a:bodyPr>
          <a:p>
            <a:pPr marL="12600" indent="720" algn="just">
              <a:lnSpc>
                <a:spcPts val="1049"/>
              </a:lnSpc>
              <a:spcBef>
                <a:spcPts val="159"/>
              </a:spcBef>
            </a:pPr>
            <a:r>
              <a:rPr b="0" lang="en-IN" sz="900" spc="-46" strike="noStrike">
                <a:solidFill>
                  <a:srgbClr val="595959"/>
                </a:solidFill>
                <a:latin typeface="Arial Black"/>
              </a:rPr>
              <a:t>mark </a:t>
            </a: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for</a:t>
            </a:r>
            <a:r>
              <a:rPr b="0" lang="en-IN" sz="900" spc="-114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Zoloites  </a:t>
            </a:r>
            <a:r>
              <a:rPr b="0" lang="en-IN" sz="900" spc="-7" strike="noStrike">
                <a:solidFill>
                  <a:srgbClr val="595959"/>
                </a:solidFill>
                <a:latin typeface="Arial Black"/>
              </a:rPr>
              <a:t>and </a:t>
            </a:r>
            <a:r>
              <a:rPr b="0" lang="en-IN" sz="900" spc="-131" strike="noStrike">
                <a:solidFill>
                  <a:srgbClr val="595959"/>
                </a:solidFill>
                <a:latin typeface="Arial Black"/>
              </a:rPr>
              <a:t>100 </a:t>
            </a:r>
            <a:r>
              <a:rPr b="0" lang="en-IN" sz="900" spc="-46" strike="noStrike">
                <a:solidFill>
                  <a:srgbClr val="595959"/>
                </a:solidFill>
                <a:latin typeface="Arial Black"/>
              </a:rPr>
              <a:t>mark</a:t>
            </a:r>
            <a:r>
              <a:rPr b="0" lang="en-IN" sz="900" spc="-111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for  </a:t>
            </a: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Zolo</a:t>
            </a:r>
            <a:r>
              <a:rPr b="0" lang="en-IN" sz="900" spc="-92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60" strike="noStrike">
                <a:solidFill>
                  <a:srgbClr val="595959"/>
                </a:solidFill>
                <a:latin typeface="Arial Black"/>
              </a:rPr>
              <a:t>Associates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60" name="CustomShape 60"/>
          <p:cNvSpPr/>
          <p:nvPr/>
        </p:nvSpPr>
        <p:spPr>
          <a:xfrm>
            <a:off x="3223440" y="1212120"/>
            <a:ext cx="1096200" cy="2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60" bIns="0">
            <a:spAutoFit/>
          </a:bodyPr>
          <a:p>
            <a:pPr marL="289080" indent="-276480">
              <a:lnSpc>
                <a:spcPts val="1049"/>
              </a:lnSpc>
              <a:spcBef>
                <a:spcPts val="159"/>
              </a:spcBef>
            </a:pPr>
            <a:r>
              <a:rPr b="0" lang="en-IN" sz="900" spc="-55" strike="noStrike">
                <a:solidFill>
                  <a:srgbClr val="595959"/>
                </a:solidFill>
                <a:latin typeface="Arial Black"/>
              </a:rPr>
              <a:t>Launch </a:t>
            </a:r>
            <a:r>
              <a:rPr b="0" lang="en-IN" sz="900" spc="-41" strike="noStrike">
                <a:solidFill>
                  <a:srgbClr val="595959"/>
                </a:solidFill>
                <a:latin typeface="Arial Black"/>
              </a:rPr>
              <a:t>of</a:t>
            </a:r>
            <a:r>
              <a:rPr b="0" lang="en-IN" sz="900" spc="-145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32" strike="noStrike">
                <a:solidFill>
                  <a:srgbClr val="595959"/>
                </a:solidFill>
                <a:latin typeface="Arial Black"/>
              </a:rPr>
              <a:t>Chennai  </a:t>
            </a:r>
            <a:r>
              <a:rPr b="0" lang="en-IN" sz="900" spc="-7" strike="noStrike">
                <a:solidFill>
                  <a:srgbClr val="595959"/>
                </a:solidFill>
                <a:latin typeface="Arial Black"/>
              </a:rPr>
              <a:t>and</a:t>
            </a:r>
            <a:r>
              <a:rPr b="0" lang="en-IN" sz="900" spc="-72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Kota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61" name="CustomShape 61"/>
          <p:cNvSpPr/>
          <p:nvPr/>
        </p:nvSpPr>
        <p:spPr>
          <a:xfrm>
            <a:off x="1117800" y="1613520"/>
            <a:ext cx="1109160" cy="4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60" bIns="0">
            <a:spAutoFit/>
          </a:bodyPr>
          <a:p>
            <a:pPr marL="12600" algn="ctr">
              <a:lnSpc>
                <a:spcPts val="1049"/>
              </a:lnSpc>
              <a:spcBef>
                <a:spcPts val="159"/>
              </a:spcBef>
            </a:pPr>
            <a:r>
              <a:rPr b="0" lang="en-IN" sz="900" spc="-55" strike="noStrike">
                <a:solidFill>
                  <a:srgbClr val="595959"/>
                </a:solidFill>
                <a:latin typeface="Arial Black"/>
              </a:rPr>
              <a:t>Launch </a:t>
            </a:r>
            <a:r>
              <a:rPr b="0" lang="en-IN" sz="900" spc="-41" strike="noStrike">
                <a:solidFill>
                  <a:srgbClr val="595959"/>
                </a:solidFill>
                <a:latin typeface="Arial Black"/>
              </a:rPr>
              <a:t>of</a:t>
            </a:r>
            <a:r>
              <a:rPr b="0" lang="en-IN" sz="900" spc="-120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92" strike="noStrike">
                <a:solidFill>
                  <a:srgbClr val="595959"/>
                </a:solidFill>
                <a:latin typeface="Arial Black"/>
              </a:rPr>
              <a:t>First</a:t>
            </a:r>
            <a:r>
              <a:rPr b="0" lang="en-IN" sz="900" spc="-86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Zolo </a:t>
            </a:r>
            <a:r>
              <a:rPr b="0" lang="en-IN" sz="900" spc="-46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32" strike="noStrike">
                <a:solidFill>
                  <a:srgbClr val="595959"/>
                </a:solidFill>
                <a:latin typeface="Arial Black"/>
              </a:rPr>
              <a:t>Co-Living </a:t>
            </a:r>
            <a:r>
              <a:rPr b="0" lang="en-IN" sz="900" spc="154" strike="noStrike">
                <a:solidFill>
                  <a:srgbClr val="595959"/>
                </a:solidFill>
                <a:latin typeface="Arial Black"/>
              </a:rPr>
              <a:t>– </a:t>
            </a: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Zolo  </a:t>
            </a:r>
            <a:r>
              <a:rPr b="0" lang="en-IN" sz="900" spc="-46" strike="noStrike">
                <a:solidFill>
                  <a:srgbClr val="595959"/>
                </a:solidFill>
                <a:latin typeface="Arial Black"/>
              </a:rPr>
              <a:t>Green</a:t>
            </a: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32" strike="noStrike">
                <a:solidFill>
                  <a:srgbClr val="595959"/>
                </a:solidFill>
                <a:latin typeface="Arial Black"/>
              </a:rPr>
              <a:t>Garden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62" name="CustomShape 62"/>
          <p:cNvSpPr/>
          <p:nvPr/>
        </p:nvSpPr>
        <p:spPr>
          <a:xfrm>
            <a:off x="7423560" y="1611360"/>
            <a:ext cx="360" cy="2373120"/>
          </a:xfrm>
          <a:custGeom>
            <a:avLst/>
            <a:gdLst/>
            <a:ahLst/>
            <a:rect l="l" t="t" r="r" b="b"/>
            <a:pathLst>
              <a:path w="0" h="2373629">
                <a:moveTo>
                  <a:pt x="0" y="0"/>
                </a:moveTo>
                <a:lnTo>
                  <a:pt x="0" y="2373285"/>
                </a:lnTo>
              </a:path>
            </a:pathLst>
          </a:custGeom>
          <a:noFill/>
          <a:ln w="1260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63"/>
          <p:cNvSpPr/>
          <p:nvPr/>
        </p:nvSpPr>
        <p:spPr>
          <a:xfrm>
            <a:off x="7565040" y="1482120"/>
            <a:ext cx="81360" cy="242640"/>
          </a:xfrm>
          <a:prstGeom prst="rect">
            <a:avLst/>
          </a:prstGeom>
          <a:blipFill rotWithShape="0">
            <a:blip r:embed="rId2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64"/>
          <p:cNvSpPr/>
          <p:nvPr/>
        </p:nvSpPr>
        <p:spPr>
          <a:xfrm>
            <a:off x="7565040" y="2275560"/>
            <a:ext cx="81360" cy="242640"/>
          </a:xfrm>
          <a:prstGeom prst="rect">
            <a:avLst/>
          </a:prstGeom>
          <a:blipFill rotWithShape="0">
            <a:blip r:embed="rId2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65"/>
          <p:cNvSpPr/>
          <p:nvPr/>
        </p:nvSpPr>
        <p:spPr>
          <a:xfrm>
            <a:off x="7565040" y="3069360"/>
            <a:ext cx="81360" cy="242640"/>
          </a:xfrm>
          <a:prstGeom prst="rect">
            <a:avLst/>
          </a:prstGeom>
          <a:blipFill rotWithShape="0">
            <a:blip r:embed="rId2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66"/>
          <p:cNvSpPr/>
          <p:nvPr/>
        </p:nvSpPr>
        <p:spPr>
          <a:xfrm>
            <a:off x="7565040" y="3863160"/>
            <a:ext cx="81360" cy="242640"/>
          </a:xfrm>
          <a:prstGeom prst="rect">
            <a:avLst/>
          </a:prstGeom>
          <a:blipFill rotWithShape="0">
            <a:blip r:embed="rId2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67"/>
          <p:cNvSpPr/>
          <p:nvPr/>
        </p:nvSpPr>
        <p:spPr>
          <a:xfrm>
            <a:off x="4713120" y="3901680"/>
            <a:ext cx="1107720" cy="68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60" bIns="0">
            <a:spAutoFit/>
          </a:bodyPr>
          <a:p>
            <a:pPr marL="12600" algn="ctr">
              <a:lnSpc>
                <a:spcPts val="1049"/>
              </a:lnSpc>
              <a:spcBef>
                <a:spcPts val="159"/>
              </a:spcBef>
            </a:pPr>
            <a:r>
              <a:rPr b="0" lang="en-IN" sz="900" spc="-55" strike="noStrike">
                <a:solidFill>
                  <a:srgbClr val="595959"/>
                </a:solidFill>
                <a:latin typeface="Arial Black"/>
              </a:rPr>
              <a:t>Launch </a:t>
            </a:r>
            <a:r>
              <a:rPr b="0" lang="en-IN" sz="900" spc="-41" strike="noStrike">
                <a:solidFill>
                  <a:srgbClr val="595959"/>
                </a:solidFill>
                <a:latin typeface="Arial Black"/>
              </a:rPr>
              <a:t>of  </a:t>
            </a:r>
            <a:r>
              <a:rPr b="0" lang="en-IN" sz="900" spc="-55" strike="noStrike">
                <a:solidFill>
                  <a:srgbClr val="595959"/>
                </a:solidFill>
                <a:latin typeface="Arial Black"/>
              </a:rPr>
              <a:t>Investment</a:t>
            </a:r>
            <a:r>
              <a:rPr b="0" lang="en-IN" sz="900" spc="-80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66" strike="noStrike">
                <a:solidFill>
                  <a:srgbClr val="595959"/>
                </a:solidFill>
                <a:latin typeface="Arial Black"/>
              </a:rPr>
              <a:t>Sales</a:t>
            </a:r>
            <a:r>
              <a:rPr b="0" lang="en-IN" sz="900" spc="-80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154" strike="noStrike">
                <a:solidFill>
                  <a:srgbClr val="595959"/>
                </a:solidFill>
                <a:latin typeface="Arial Black"/>
              </a:rPr>
              <a:t>– </a:t>
            </a:r>
            <a:r>
              <a:rPr b="0" lang="en-IN" sz="900" spc="103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Zolo’s </a:t>
            </a:r>
            <a:r>
              <a:rPr b="0" lang="en-IN" sz="900" spc="-72" strike="noStrike">
                <a:solidFill>
                  <a:srgbClr val="595959"/>
                </a:solidFill>
                <a:latin typeface="Arial Black"/>
              </a:rPr>
              <a:t>first  </a:t>
            </a: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Subsidiary  </a:t>
            </a:r>
            <a:r>
              <a:rPr b="0" lang="en-IN" sz="900" spc="-12" strike="noStrike">
                <a:solidFill>
                  <a:srgbClr val="595959"/>
                </a:solidFill>
                <a:latin typeface="Arial Black"/>
              </a:rPr>
              <a:t>Company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68" name="CustomShape 68"/>
          <p:cNvSpPr/>
          <p:nvPr/>
        </p:nvSpPr>
        <p:spPr>
          <a:xfrm>
            <a:off x="3900600" y="4024080"/>
            <a:ext cx="680400" cy="28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ts val="1066"/>
              </a:lnSpc>
              <a:spcBef>
                <a:spcPts val="99"/>
              </a:spcBef>
            </a:pPr>
            <a:r>
              <a:rPr b="0" lang="en-IN" sz="900" spc="-97" strike="noStrike">
                <a:solidFill>
                  <a:srgbClr val="595959"/>
                </a:solidFill>
                <a:latin typeface="Arial Black"/>
              </a:rPr>
              <a:t>10000</a:t>
            </a:r>
            <a:r>
              <a:rPr b="0" lang="en-IN" sz="900" spc="-106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80" strike="noStrike">
                <a:solidFill>
                  <a:srgbClr val="595959"/>
                </a:solidFill>
                <a:latin typeface="Arial Black"/>
              </a:rPr>
              <a:t>Beds,</a:t>
            </a:r>
            <a:endParaRPr b="0" lang="en-IN" sz="900" spc="-1" strike="noStrike">
              <a:latin typeface="Arial"/>
            </a:endParaRPr>
          </a:p>
          <a:p>
            <a:pPr algn="ctr">
              <a:lnSpc>
                <a:spcPts val="1066"/>
              </a:lnSpc>
            </a:pPr>
            <a:r>
              <a:rPr b="0" lang="en-IN" sz="900" spc="-35" strike="noStrike">
                <a:solidFill>
                  <a:srgbClr val="595959"/>
                </a:solidFill>
                <a:latin typeface="Arial Black"/>
              </a:rPr>
              <a:t>8</a:t>
            </a:r>
            <a:r>
              <a:rPr b="0" lang="en-IN" sz="900" spc="-80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60" strike="noStrike">
                <a:solidFill>
                  <a:srgbClr val="595959"/>
                </a:solidFill>
                <a:latin typeface="Arial Black"/>
              </a:rPr>
              <a:t>Cities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69" name="CustomShape 69"/>
          <p:cNvSpPr/>
          <p:nvPr/>
        </p:nvSpPr>
        <p:spPr>
          <a:xfrm>
            <a:off x="2714760" y="4420080"/>
            <a:ext cx="1103760" cy="28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ts val="1066"/>
              </a:lnSpc>
              <a:spcBef>
                <a:spcPts val="99"/>
              </a:spcBef>
            </a:pP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Series </a:t>
            </a:r>
            <a:r>
              <a:rPr b="0" lang="en-IN" sz="900" spc="-97" strike="noStrike">
                <a:solidFill>
                  <a:srgbClr val="595959"/>
                </a:solidFill>
                <a:latin typeface="Arial Black"/>
              </a:rPr>
              <a:t>A </a:t>
            </a:r>
            <a:r>
              <a:rPr b="0" lang="en-IN" sz="900" spc="-46" strike="noStrike">
                <a:solidFill>
                  <a:srgbClr val="595959"/>
                </a:solidFill>
                <a:latin typeface="Arial Black"/>
              </a:rPr>
              <a:t>Funding</a:t>
            </a: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41" strike="noStrike">
                <a:solidFill>
                  <a:srgbClr val="595959"/>
                </a:solidFill>
                <a:latin typeface="Arial Black"/>
              </a:rPr>
              <a:t>of</a:t>
            </a:r>
            <a:endParaRPr b="0" lang="en-IN" sz="900" spc="-1" strike="noStrike">
              <a:latin typeface="Arial"/>
            </a:endParaRPr>
          </a:p>
          <a:p>
            <a:pPr algn="ctr">
              <a:lnSpc>
                <a:spcPts val="1066"/>
              </a:lnSpc>
            </a:pPr>
            <a:r>
              <a:rPr b="0" lang="en-IN" sz="900" spc="-41" strike="noStrike">
                <a:solidFill>
                  <a:srgbClr val="595959"/>
                </a:solidFill>
                <a:latin typeface="Arial Black"/>
              </a:rPr>
              <a:t>$5</a:t>
            </a:r>
            <a:r>
              <a:rPr b="0" lang="en-IN" sz="900" spc="-72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Mn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70" name="CustomShape 70"/>
          <p:cNvSpPr/>
          <p:nvPr/>
        </p:nvSpPr>
        <p:spPr>
          <a:xfrm>
            <a:off x="1655640" y="3876120"/>
            <a:ext cx="1015560" cy="2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60" bIns="0">
            <a:spAutoFit/>
          </a:bodyPr>
          <a:p>
            <a:pPr marL="12600" indent="83160">
              <a:lnSpc>
                <a:spcPts val="1049"/>
              </a:lnSpc>
              <a:spcBef>
                <a:spcPts val="159"/>
              </a:spcBef>
            </a:pPr>
            <a:r>
              <a:rPr b="0" lang="en-IN" sz="900" spc="-55" strike="noStrike">
                <a:solidFill>
                  <a:srgbClr val="595959"/>
                </a:solidFill>
                <a:latin typeface="Arial Black"/>
              </a:rPr>
              <a:t>Launch </a:t>
            </a:r>
            <a:r>
              <a:rPr b="0" lang="en-IN" sz="900" spc="-41" strike="noStrike">
                <a:solidFill>
                  <a:srgbClr val="595959"/>
                </a:solidFill>
                <a:latin typeface="Arial Black"/>
              </a:rPr>
              <a:t>of </a:t>
            </a: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Zolo  </a:t>
            </a:r>
            <a:r>
              <a:rPr b="0" lang="en-IN" sz="900" spc="-32" strike="noStrike">
                <a:solidFill>
                  <a:srgbClr val="595959"/>
                </a:solidFill>
                <a:latin typeface="Arial Black"/>
              </a:rPr>
              <a:t>Co-Living </a:t>
            </a:r>
            <a:r>
              <a:rPr b="0" lang="en-IN" sz="900" spc="-55" strike="noStrike">
                <a:solidFill>
                  <a:srgbClr val="595959"/>
                </a:solidFill>
                <a:latin typeface="Arial Black"/>
              </a:rPr>
              <a:t>in</a:t>
            </a:r>
            <a:r>
              <a:rPr b="0" lang="en-IN" sz="900" spc="-177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55" strike="noStrike">
                <a:solidFill>
                  <a:srgbClr val="595959"/>
                </a:solidFill>
                <a:latin typeface="Arial Black"/>
              </a:rPr>
              <a:t>Pune</a:t>
            </a:r>
            <a:endParaRPr b="0" lang="en-IN" sz="900" spc="-1" strike="noStrike">
              <a:latin typeface="Arial"/>
            </a:endParaRPr>
          </a:p>
        </p:txBody>
      </p:sp>
      <p:grpSp>
        <p:nvGrpSpPr>
          <p:cNvPr id="171" name="Group 71"/>
          <p:cNvGrpSpPr/>
          <p:nvPr/>
        </p:nvGrpSpPr>
        <p:grpSpPr>
          <a:xfrm>
            <a:off x="847440" y="3866400"/>
            <a:ext cx="374400" cy="372240"/>
            <a:chOff x="847440" y="3866400"/>
            <a:chExt cx="374400" cy="372240"/>
          </a:xfrm>
        </p:grpSpPr>
        <p:sp>
          <p:nvSpPr>
            <p:cNvPr id="172" name="CustomShape 72"/>
            <p:cNvSpPr/>
            <p:nvPr/>
          </p:nvSpPr>
          <p:spPr>
            <a:xfrm>
              <a:off x="847440" y="3866400"/>
              <a:ext cx="374400" cy="372240"/>
            </a:xfrm>
            <a:custGeom>
              <a:avLst/>
              <a:gdLst/>
              <a:ahLst/>
              <a:rect l="l" t="t" r="r" b="b"/>
              <a:pathLst>
                <a:path w="374650" h="372745">
                  <a:moveTo>
                    <a:pt x="0" y="186299"/>
                  </a:moveTo>
                  <a:lnTo>
                    <a:pt x="6686" y="136770"/>
                  </a:lnTo>
                  <a:lnTo>
                    <a:pt x="25558" y="92266"/>
                  </a:lnTo>
                  <a:lnTo>
                    <a:pt x="54829" y="54562"/>
                  </a:lnTo>
                  <a:lnTo>
                    <a:pt x="92716" y="25433"/>
                  </a:lnTo>
                  <a:lnTo>
                    <a:pt x="137434" y="6654"/>
                  </a:lnTo>
                  <a:lnTo>
                    <a:pt x="187199" y="0"/>
                  </a:lnTo>
                  <a:lnTo>
                    <a:pt x="258836" y="14181"/>
                  </a:lnTo>
                  <a:lnTo>
                    <a:pt x="319569" y="54574"/>
                  </a:lnTo>
                  <a:lnTo>
                    <a:pt x="360149" y="114999"/>
                  </a:lnTo>
                  <a:lnTo>
                    <a:pt x="374399" y="186299"/>
                  </a:lnTo>
                  <a:lnTo>
                    <a:pt x="367712" y="235828"/>
                  </a:lnTo>
                  <a:lnTo>
                    <a:pt x="348840" y="280332"/>
                  </a:lnTo>
                  <a:lnTo>
                    <a:pt x="319569" y="318036"/>
                  </a:lnTo>
                  <a:lnTo>
                    <a:pt x="281682" y="347165"/>
                  </a:lnTo>
                  <a:lnTo>
                    <a:pt x="236964" y="365945"/>
                  </a:lnTo>
                  <a:lnTo>
                    <a:pt x="187199" y="372599"/>
                  </a:lnTo>
                  <a:lnTo>
                    <a:pt x="137434" y="365945"/>
                  </a:lnTo>
                  <a:lnTo>
                    <a:pt x="92716" y="347165"/>
                  </a:lnTo>
                  <a:lnTo>
                    <a:pt x="54829" y="318036"/>
                  </a:lnTo>
                  <a:lnTo>
                    <a:pt x="25558" y="280332"/>
                  </a:lnTo>
                  <a:lnTo>
                    <a:pt x="6686" y="235828"/>
                  </a:lnTo>
                  <a:lnTo>
                    <a:pt x="0" y="186299"/>
                  </a:lnTo>
                  <a:close/>
                </a:path>
              </a:pathLst>
            </a:custGeom>
            <a:noFill/>
            <a:ln w="12600">
              <a:solidFill>
                <a:srgbClr val="ffdd0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CustomShape 73"/>
            <p:cNvSpPr/>
            <p:nvPr/>
          </p:nvSpPr>
          <p:spPr>
            <a:xfrm>
              <a:off x="942840" y="3983760"/>
              <a:ext cx="191520" cy="191520"/>
            </a:xfrm>
            <a:prstGeom prst="rect">
              <a:avLst/>
            </a:prstGeom>
            <a:blipFill rotWithShape="0">
              <a:blip r:embed="rId2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4" name="CustomShape 74"/>
          <p:cNvSpPr/>
          <p:nvPr/>
        </p:nvSpPr>
        <p:spPr>
          <a:xfrm>
            <a:off x="2005200" y="2772000"/>
            <a:ext cx="280800" cy="1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900" spc="-1" strike="noStrike">
                <a:latin typeface="Arial"/>
              </a:rPr>
              <a:t>2016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75" name="CustomShape 75"/>
          <p:cNvSpPr/>
          <p:nvPr/>
        </p:nvSpPr>
        <p:spPr>
          <a:xfrm>
            <a:off x="3129840" y="2772000"/>
            <a:ext cx="269640" cy="1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900" spc="-26" strike="noStrike">
                <a:latin typeface="Arial"/>
              </a:rPr>
              <a:t>2017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76" name="CustomShape 76"/>
          <p:cNvSpPr/>
          <p:nvPr/>
        </p:nvSpPr>
        <p:spPr>
          <a:xfrm>
            <a:off x="4098960" y="2754360"/>
            <a:ext cx="282240" cy="1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900" spc="4" strike="noStrike">
                <a:latin typeface="Arial"/>
              </a:rPr>
              <a:t>2018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77" name="CustomShape 77"/>
          <p:cNvSpPr/>
          <p:nvPr/>
        </p:nvSpPr>
        <p:spPr>
          <a:xfrm>
            <a:off x="5211000" y="2750760"/>
            <a:ext cx="278280" cy="1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900" spc="-7" strike="noStrike">
                <a:latin typeface="Arial"/>
              </a:rPr>
              <a:t>2019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78" name="CustomShape 78"/>
          <p:cNvSpPr/>
          <p:nvPr/>
        </p:nvSpPr>
        <p:spPr>
          <a:xfrm>
            <a:off x="4206960" y="1636560"/>
            <a:ext cx="1136880" cy="4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60" bIns="0">
            <a:spAutoFit/>
          </a:bodyPr>
          <a:p>
            <a:pPr marL="12600" algn="ctr">
              <a:lnSpc>
                <a:spcPts val="1049"/>
              </a:lnSpc>
              <a:spcBef>
                <a:spcPts val="159"/>
              </a:spcBef>
            </a:pPr>
            <a:r>
              <a:rPr b="0" lang="en-IN" sz="900" spc="-46" strike="noStrike">
                <a:solidFill>
                  <a:srgbClr val="595959"/>
                </a:solidFill>
                <a:latin typeface="Arial Black"/>
              </a:rPr>
              <a:t>$ </a:t>
            </a:r>
            <a:r>
              <a:rPr b="0" lang="en-IN" sz="900" spc="-60" strike="noStrike">
                <a:solidFill>
                  <a:srgbClr val="595959"/>
                </a:solidFill>
                <a:latin typeface="Arial Black"/>
              </a:rPr>
              <a:t>28 </a:t>
            </a: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Mn</a:t>
            </a:r>
            <a:r>
              <a:rPr b="0" lang="en-IN" sz="900" spc="-126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Fund</a:t>
            </a: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80" strike="noStrike">
                <a:solidFill>
                  <a:srgbClr val="595959"/>
                </a:solidFill>
                <a:latin typeface="Arial Black"/>
              </a:rPr>
              <a:t>Raise, </a:t>
            </a: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177" strike="noStrike">
                <a:solidFill>
                  <a:srgbClr val="595959"/>
                </a:solidFill>
                <a:latin typeface="Arial Black"/>
              </a:rPr>
              <a:t>10 </a:t>
            </a:r>
            <a:r>
              <a:rPr b="0" lang="en-IN" sz="900" spc="-72" strike="noStrike">
                <a:solidFill>
                  <a:srgbClr val="595959"/>
                </a:solidFill>
                <a:latin typeface="Arial Black"/>
              </a:rPr>
              <a:t>Cities, </a:t>
            </a:r>
            <a:r>
              <a:rPr b="0" lang="en-IN" sz="900" spc="-60" strike="noStrike">
                <a:solidFill>
                  <a:srgbClr val="595959"/>
                </a:solidFill>
                <a:latin typeface="Arial Black"/>
              </a:rPr>
              <a:t>20,000  </a:t>
            </a:r>
            <a:r>
              <a:rPr b="0" lang="en-IN" sz="900" spc="-66" strike="noStrike">
                <a:solidFill>
                  <a:srgbClr val="595959"/>
                </a:solidFill>
                <a:latin typeface="Arial Black"/>
              </a:rPr>
              <a:t>Residents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79" name="CustomShape 79"/>
          <p:cNvSpPr/>
          <p:nvPr/>
        </p:nvSpPr>
        <p:spPr>
          <a:xfrm>
            <a:off x="7893720" y="1457280"/>
            <a:ext cx="868320" cy="28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ts val="1066"/>
              </a:lnSpc>
              <a:spcBef>
                <a:spcPts val="99"/>
              </a:spcBef>
            </a:pPr>
            <a:r>
              <a:rPr b="0" lang="en-IN" sz="900" spc="-137" strike="noStrike">
                <a:solidFill>
                  <a:srgbClr val="595959"/>
                </a:solidFill>
                <a:latin typeface="Arial Black"/>
              </a:rPr>
              <a:t>INR </a:t>
            </a:r>
            <a:r>
              <a:rPr b="0" lang="en-IN" sz="900" spc="-55" strike="noStrike">
                <a:solidFill>
                  <a:srgbClr val="595959"/>
                </a:solidFill>
                <a:latin typeface="Arial Black"/>
              </a:rPr>
              <a:t>250</a:t>
            </a:r>
            <a:r>
              <a:rPr b="0" lang="en-IN" sz="900" spc="-182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60" strike="noStrike">
                <a:solidFill>
                  <a:srgbClr val="595959"/>
                </a:solidFill>
                <a:latin typeface="Arial Black"/>
              </a:rPr>
              <a:t>Cr.</a:t>
            </a:r>
            <a:endParaRPr b="0" lang="en-IN" sz="900" spc="-1" strike="noStrike">
              <a:latin typeface="Arial"/>
            </a:endParaRPr>
          </a:p>
          <a:p>
            <a:pPr algn="ctr">
              <a:lnSpc>
                <a:spcPts val="1066"/>
              </a:lnSpc>
            </a:pPr>
            <a:r>
              <a:rPr b="0" lang="en-IN" sz="900" spc="-55" strike="noStrike">
                <a:solidFill>
                  <a:srgbClr val="595959"/>
                </a:solidFill>
                <a:latin typeface="Arial Black"/>
              </a:rPr>
              <a:t>Revenue</a:t>
            </a:r>
            <a:r>
              <a:rPr b="0" lang="en-IN" sz="900" spc="-111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60" strike="noStrike">
                <a:solidFill>
                  <a:srgbClr val="595959"/>
                </a:solidFill>
                <a:latin typeface="Arial Black"/>
              </a:rPr>
              <a:t>(ARR)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80" name="CustomShape 80"/>
          <p:cNvSpPr/>
          <p:nvPr/>
        </p:nvSpPr>
        <p:spPr>
          <a:xfrm>
            <a:off x="7788240" y="2967480"/>
            <a:ext cx="1079280" cy="4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60" bIns="0">
            <a:spAutoFit/>
          </a:bodyPr>
          <a:p>
            <a:pPr marL="12600" algn="ctr">
              <a:lnSpc>
                <a:spcPts val="1049"/>
              </a:lnSpc>
              <a:spcBef>
                <a:spcPts val="159"/>
              </a:spcBef>
            </a:pPr>
            <a:r>
              <a:rPr b="0" lang="en-IN" sz="900" spc="-46" strike="noStrike">
                <a:solidFill>
                  <a:srgbClr val="595959"/>
                </a:solidFill>
                <a:latin typeface="Arial Black"/>
              </a:rPr>
              <a:t>$ </a:t>
            </a:r>
            <a:r>
              <a:rPr b="0" lang="en-IN" sz="900" spc="-35" strike="noStrike">
                <a:solidFill>
                  <a:srgbClr val="595959"/>
                </a:solidFill>
                <a:latin typeface="Arial Black"/>
              </a:rPr>
              <a:t>90 </a:t>
            </a: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Mn </a:t>
            </a:r>
            <a:r>
              <a:rPr b="0" lang="en-IN" sz="900" spc="-72" strike="noStrike">
                <a:solidFill>
                  <a:srgbClr val="595959"/>
                </a:solidFill>
                <a:latin typeface="Arial Black"/>
              </a:rPr>
              <a:t>Total  </a:t>
            </a:r>
            <a:r>
              <a:rPr b="0" lang="en-IN" sz="900" spc="-55" strike="noStrike">
                <a:solidFill>
                  <a:srgbClr val="595959"/>
                </a:solidFill>
                <a:latin typeface="Arial Black"/>
              </a:rPr>
              <a:t>Funds </a:t>
            </a:r>
            <a:r>
              <a:rPr b="0" lang="en-IN" sz="900" spc="-72" strike="noStrike">
                <a:solidFill>
                  <a:srgbClr val="595959"/>
                </a:solidFill>
                <a:latin typeface="Arial Black"/>
              </a:rPr>
              <a:t>Raised, </a:t>
            </a: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3  </a:t>
            </a:r>
            <a:r>
              <a:rPr b="0" lang="en-IN" sz="900" spc="-35" strike="noStrike">
                <a:solidFill>
                  <a:srgbClr val="595959"/>
                </a:solidFill>
                <a:latin typeface="Arial Black"/>
              </a:rPr>
              <a:t>Marquee</a:t>
            </a:r>
            <a:r>
              <a:rPr b="0" lang="en-IN" sz="900" spc="-120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66" strike="noStrike">
                <a:solidFill>
                  <a:srgbClr val="595959"/>
                </a:solidFill>
                <a:latin typeface="Arial Black"/>
              </a:rPr>
              <a:t>Investors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181" name="CustomShape 81"/>
          <p:cNvSpPr/>
          <p:nvPr/>
        </p:nvSpPr>
        <p:spPr>
          <a:xfrm>
            <a:off x="7775640" y="3746880"/>
            <a:ext cx="1104480" cy="42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ts val="1066"/>
              </a:lnSpc>
              <a:spcBef>
                <a:spcPts val="99"/>
              </a:spcBef>
            </a:pPr>
            <a:r>
              <a:rPr b="0" lang="en-IN" sz="900" spc="-316" strike="noStrike">
                <a:solidFill>
                  <a:srgbClr val="595959"/>
                </a:solidFill>
                <a:latin typeface="Arial Black"/>
              </a:rPr>
              <a:t>11</a:t>
            </a:r>
            <a:r>
              <a:rPr b="0" lang="en-IN" sz="900" spc="-72" strike="noStrike">
                <a:solidFill>
                  <a:srgbClr val="595959"/>
                </a:solidFill>
                <a:latin typeface="Arial Black"/>
              </a:rPr>
              <a:t> Cities, </a:t>
            </a:r>
            <a:r>
              <a:rPr b="0" lang="en-IN" sz="900" spc="-60" strike="noStrike">
                <a:solidFill>
                  <a:srgbClr val="595959"/>
                </a:solidFill>
                <a:latin typeface="Arial Black"/>
              </a:rPr>
              <a:t>34,000</a:t>
            </a:r>
            <a:endParaRPr b="0" lang="en-IN" sz="900" spc="-1" strike="noStrike">
              <a:latin typeface="Arial"/>
            </a:endParaRPr>
          </a:p>
          <a:p>
            <a:pPr marL="12600" algn="ctr">
              <a:lnSpc>
                <a:spcPts val="1049"/>
              </a:lnSpc>
              <a:spcBef>
                <a:spcPts val="45"/>
              </a:spcBef>
            </a:pPr>
            <a:r>
              <a:rPr b="0" lang="en-IN" sz="900" spc="-32" strike="noStrike">
                <a:solidFill>
                  <a:srgbClr val="595959"/>
                </a:solidFill>
                <a:latin typeface="Arial Black"/>
              </a:rPr>
              <a:t>Happy </a:t>
            </a:r>
            <a:r>
              <a:rPr b="0" lang="en-IN" sz="900" spc="-72" strike="noStrike">
                <a:solidFill>
                  <a:srgbClr val="595959"/>
                </a:solidFill>
                <a:latin typeface="Arial Black"/>
              </a:rPr>
              <a:t>Residents, </a:t>
            </a:r>
            <a:r>
              <a:rPr b="0" lang="en-IN" sz="900" spc="-316" strike="noStrike">
                <a:solidFill>
                  <a:srgbClr val="595959"/>
                </a:solidFill>
                <a:latin typeface="Arial Black"/>
              </a:rPr>
              <a:t>1 </a:t>
            </a:r>
            <a:r>
              <a:rPr b="0" lang="en-IN" sz="900" spc="-296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92" strike="noStrike">
                <a:solidFill>
                  <a:srgbClr val="595959"/>
                </a:solidFill>
                <a:latin typeface="Arial Black"/>
              </a:rPr>
              <a:t>Lac </a:t>
            </a: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Zoloites </a:t>
            </a:r>
            <a:r>
              <a:rPr b="0" lang="en-IN" sz="900" spc="-46" strike="noStrike">
                <a:solidFill>
                  <a:srgbClr val="595959"/>
                </a:solidFill>
                <a:latin typeface="Arial Black"/>
              </a:rPr>
              <a:t>served</a:t>
            </a:r>
            <a:endParaRPr b="0" lang="en-IN" sz="900" spc="-1" strike="noStrike">
              <a:latin typeface="Arial"/>
            </a:endParaRPr>
          </a:p>
        </p:txBody>
      </p:sp>
      <p:grpSp>
        <p:nvGrpSpPr>
          <p:cNvPr id="182" name="Group 82"/>
          <p:cNvGrpSpPr/>
          <p:nvPr/>
        </p:nvGrpSpPr>
        <p:grpSpPr>
          <a:xfrm>
            <a:off x="1957680" y="3483720"/>
            <a:ext cx="378000" cy="378000"/>
            <a:chOff x="1957680" y="3483720"/>
            <a:chExt cx="378000" cy="378000"/>
          </a:xfrm>
        </p:grpSpPr>
        <p:sp>
          <p:nvSpPr>
            <p:cNvPr id="183" name="CustomShape 83"/>
            <p:cNvSpPr/>
            <p:nvPr/>
          </p:nvSpPr>
          <p:spPr>
            <a:xfrm>
              <a:off x="2011680" y="3537720"/>
              <a:ext cx="269640" cy="269640"/>
            </a:xfrm>
            <a:prstGeom prst="rect">
              <a:avLst/>
            </a:prstGeom>
            <a:blipFill rotWithShape="0">
              <a:blip r:embed="rId2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CustomShape 84"/>
            <p:cNvSpPr/>
            <p:nvPr/>
          </p:nvSpPr>
          <p:spPr>
            <a:xfrm>
              <a:off x="1957680" y="3483720"/>
              <a:ext cx="378000" cy="378000"/>
            </a:xfrm>
            <a:custGeom>
              <a:avLst/>
              <a:gdLst/>
              <a:ahLst/>
              <a:rect l="l" t="t" r="r" b="b"/>
              <a:pathLst>
                <a:path w="378460" h="378460">
                  <a:moveTo>
                    <a:pt x="0" y="188999"/>
                  </a:moveTo>
                  <a:lnTo>
                    <a:pt x="6751" y="138758"/>
                  </a:lnTo>
                  <a:lnTo>
                    <a:pt x="25803" y="93610"/>
                  </a:lnTo>
                  <a:lnTo>
                    <a:pt x="55356" y="55359"/>
                  </a:lnTo>
                  <a:lnTo>
                    <a:pt x="93607" y="25805"/>
                  </a:lnTo>
                  <a:lnTo>
                    <a:pt x="138755" y="6751"/>
                  </a:lnTo>
                  <a:lnTo>
                    <a:pt x="188999" y="0"/>
                  </a:lnTo>
                  <a:lnTo>
                    <a:pt x="261325" y="14393"/>
                  </a:lnTo>
                  <a:lnTo>
                    <a:pt x="322641" y="55374"/>
                  </a:lnTo>
                  <a:lnTo>
                    <a:pt x="363612" y="116674"/>
                  </a:lnTo>
                  <a:lnTo>
                    <a:pt x="377999" y="188999"/>
                  </a:lnTo>
                  <a:lnTo>
                    <a:pt x="371247" y="239249"/>
                  </a:lnTo>
                  <a:lnTo>
                    <a:pt x="352194" y="284399"/>
                  </a:lnTo>
                  <a:lnTo>
                    <a:pt x="322641" y="322649"/>
                  </a:lnTo>
                  <a:lnTo>
                    <a:pt x="284390" y="352199"/>
                  </a:lnTo>
                  <a:lnTo>
                    <a:pt x="239242" y="371249"/>
                  </a:lnTo>
                  <a:lnTo>
                    <a:pt x="188999" y="377999"/>
                  </a:lnTo>
                  <a:lnTo>
                    <a:pt x="138755" y="371249"/>
                  </a:lnTo>
                  <a:lnTo>
                    <a:pt x="93607" y="352199"/>
                  </a:lnTo>
                  <a:lnTo>
                    <a:pt x="55356" y="322649"/>
                  </a:lnTo>
                  <a:lnTo>
                    <a:pt x="25803" y="284399"/>
                  </a:lnTo>
                  <a:lnTo>
                    <a:pt x="6751" y="239249"/>
                  </a:lnTo>
                  <a:lnTo>
                    <a:pt x="0" y="188999"/>
                  </a:lnTo>
                  <a:close/>
                </a:path>
              </a:pathLst>
            </a:custGeom>
            <a:noFill/>
            <a:ln w="12600">
              <a:solidFill>
                <a:srgbClr val="42709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5" name="Group 85"/>
          <p:cNvGrpSpPr/>
          <p:nvPr/>
        </p:nvGrpSpPr>
        <p:grpSpPr>
          <a:xfrm>
            <a:off x="5157000" y="3489120"/>
            <a:ext cx="378000" cy="378000"/>
            <a:chOff x="5157000" y="3489120"/>
            <a:chExt cx="378000" cy="378000"/>
          </a:xfrm>
        </p:grpSpPr>
        <p:sp>
          <p:nvSpPr>
            <p:cNvPr id="186" name="CustomShape 86"/>
            <p:cNvSpPr/>
            <p:nvPr/>
          </p:nvSpPr>
          <p:spPr>
            <a:xfrm>
              <a:off x="5238000" y="3592800"/>
              <a:ext cx="215640" cy="170640"/>
            </a:xfrm>
            <a:prstGeom prst="rect">
              <a:avLst/>
            </a:prstGeom>
            <a:blipFill rotWithShape="0">
              <a:blip r:embed="rId3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" name="CustomShape 87"/>
            <p:cNvSpPr/>
            <p:nvPr/>
          </p:nvSpPr>
          <p:spPr>
            <a:xfrm>
              <a:off x="5157000" y="3489120"/>
              <a:ext cx="378000" cy="378000"/>
            </a:xfrm>
            <a:custGeom>
              <a:avLst/>
              <a:gdLst/>
              <a:ahLst/>
              <a:rect l="l" t="t" r="r" b="b"/>
              <a:pathLst>
                <a:path w="378460" h="378460">
                  <a:moveTo>
                    <a:pt x="0" y="188999"/>
                  </a:moveTo>
                  <a:lnTo>
                    <a:pt x="6751" y="138749"/>
                  </a:lnTo>
                  <a:lnTo>
                    <a:pt x="25805" y="93599"/>
                  </a:lnTo>
                  <a:lnTo>
                    <a:pt x="55359" y="55349"/>
                  </a:lnTo>
                  <a:lnTo>
                    <a:pt x="93610" y="25799"/>
                  </a:lnTo>
                  <a:lnTo>
                    <a:pt x="138758" y="6749"/>
                  </a:lnTo>
                  <a:lnTo>
                    <a:pt x="188999" y="0"/>
                  </a:lnTo>
                  <a:lnTo>
                    <a:pt x="261327" y="14381"/>
                  </a:lnTo>
                  <a:lnTo>
                    <a:pt x="322649" y="55349"/>
                  </a:lnTo>
                  <a:lnTo>
                    <a:pt x="363618" y="116671"/>
                  </a:lnTo>
                  <a:lnTo>
                    <a:pt x="377999" y="188999"/>
                  </a:lnTo>
                  <a:lnTo>
                    <a:pt x="371249" y="239240"/>
                  </a:lnTo>
                  <a:lnTo>
                    <a:pt x="352199" y="284388"/>
                  </a:lnTo>
                  <a:lnTo>
                    <a:pt x="322649" y="322639"/>
                  </a:lnTo>
                  <a:lnTo>
                    <a:pt x="284399" y="352193"/>
                  </a:lnTo>
                  <a:lnTo>
                    <a:pt x="239249" y="371247"/>
                  </a:lnTo>
                  <a:lnTo>
                    <a:pt x="188999" y="377999"/>
                  </a:lnTo>
                  <a:lnTo>
                    <a:pt x="138758" y="371247"/>
                  </a:lnTo>
                  <a:lnTo>
                    <a:pt x="93610" y="352193"/>
                  </a:lnTo>
                  <a:lnTo>
                    <a:pt x="55359" y="322639"/>
                  </a:lnTo>
                  <a:lnTo>
                    <a:pt x="25805" y="284388"/>
                  </a:lnTo>
                  <a:lnTo>
                    <a:pt x="6751" y="239240"/>
                  </a:lnTo>
                  <a:lnTo>
                    <a:pt x="0" y="188999"/>
                  </a:lnTo>
                  <a:close/>
                </a:path>
              </a:pathLst>
            </a:custGeom>
            <a:noFill/>
            <a:ln w="12600">
              <a:solidFill>
                <a:srgbClr val="ffdd0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8" name="Group 88"/>
          <p:cNvGrpSpPr/>
          <p:nvPr/>
        </p:nvGrpSpPr>
        <p:grpSpPr>
          <a:xfrm>
            <a:off x="4029120" y="3593520"/>
            <a:ext cx="378000" cy="378000"/>
            <a:chOff x="4029120" y="3593520"/>
            <a:chExt cx="378000" cy="378000"/>
          </a:xfrm>
        </p:grpSpPr>
        <p:sp>
          <p:nvSpPr>
            <p:cNvPr id="189" name="CustomShape 89"/>
            <p:cNvSpPr/>
            <p:nvPr/>
          </p:nvSpPr>
          <p:spPr>
            <a:xfrm>
              <a:off x="4110120" y="3674520"/>
              <a:ext cx="215640" cy="215640"/>
            </a:xfrm>
            <a:prstGeom prst="rect">
              <a:avLst/>
            </a:prstGeom>
            <a:blipFill rotWithShape="0">
              <a:blip r:embed="rId3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CustomShape 90"/>
            <p:cNvSpPr/>
            <p:nvPr/>
          </p:nvSpPr>
          <p:spPr>
            <a:xfrm>
              <a:off x="4029120" y="3593520"/>
              <a:ext cx="378000" cy="378000"/>
            </a:xfrm>
            <a:custGeom>
              <a:avLst/>
              <a:gdLst/>
              <a:ahLst/>
              <a:rect l="l" t="t" r="r" b="b"/>
              <a:pathLst>
                <a:path w="378460" h="378460">
                  <a:moveTo>
                    <a:pt x="0" y="188999"/>
                  </a:moveTo>
                  <a:lnTo>
                    <a:pt x="6751" y="138758"/>
                  </a:lnTo>
                  <a:lnTo>
                    <a:pt x="25805" y="93610"/>
                  </a:lnTo>
                  <a:lnTo>
                    <a:pt x="55359" y="55359"/>
                  </a:lnTo>
                  <a:lnTo>
                    <a:pt x="93610" y="25805"/>
                  </a:lnTo>
                  <a:lnTo>
                    <a:pt x="138758" y="6751"/>
                  </a:lnTo>
                  <a:lnTo>
                    <a:pt x="188999" y="0"/>
                  </a:lnTo>
                  <a:lnTo>
                    <a:pt x="261327" y="14381"/>
                  </a:lnTo>
                  <a:lnTo>
                    <a:pt x="322649" y="55349"/>
                  </a:lnTo>
                  <a:lnTo>
                    <a:pt x="363608" y="116671"/>
                  </a:lnTo>
                  <a:lnTo>
                    <a:pt x="377999" y="188999"/>
                  </a:lnTo>
                  <a:lnTo>
                    <a:pt x="371247" y="239240"/>
                  </a:lnTo>
                  <a:lnTo>
                    <a:pt x="352193" y="284388"/>
                  </a:lnTo>
                  <a:lnTo>
                    <a:pt x="322639" y="322639"/>
                  </a:lnTo>
                  <a:lnTo>
                    <a:pt x="284388" y="352193"/>
                  </a:lnTo>
                  <a:lnTo>
                    <a:pt x="239240" y="371247"/>
                  </a:lnTo>
                  <a:lnTo>
                    <a:pt x="188999" y="377999"/>
                  </a:lnTo>
                  <a:lnTo>
                    <a:pt x="138758" y="371247"/>
                  </a:lnTo>
                  <a:lnTo>
                    <a:pt x="93610" y="352193"/>
                  </a:lnTo>
                  <a:lnTo>
                    <a:pt x="55359" y="322639"/>
                  </a:lnTo>
                  <a:lnTo>
                    <a:pt x="25805" y="284388"/>
                  </a:lnTo>
                  <a:lnTo>
                    <a:pt x="6751" y="239240"/>
                  </a:lnTo>
                  <a:lnTo>
                    <a:pt x="0" y="188999"/>
                  </a:lnTo>
                  <a:close/>
                </a:path>
              </a:pathLst>
            </a:custGeom>
            <a:noFill/>
            <a:ln w="12600">
              <a:solidFill>
                <a:srgbClr val="e9465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1" name="Group 91"/>
          <p:cNvGrpSpPr/>
          <p:nvPr/>
        </p:nvGrpSpPr>
        <p:grpSpPr>
          <a:xfrm>
            <a:off x="3078000" y="4012560"/>
            <a:ext cx="378000" cy="378000"/>
            <a:chOff x="3078000" y="4012560"/>
            <a:chExt cx="378000" cy="378000"/>
          </a:xfrm>
        </p:grpSpPr>
        <p:sp>
          <p:nvSpPr>
            <p:cNvPr id="192" name="CustomShape 92"/>
            <p:cNvSpPr/>
            <p:nvPr/>
          </p:nvSpPr>
          <p:spPr>
            <a:xfrm>
              <a:off x="3161880" y="4089960"/>
              <a:ext cx="230040" cy="215640"/>
            </a:xfrm>
            <a:prstGeom prst="rect">
              <a:avLst/>
            </a:prstGeom>
            <a:blipFill rotWithShape="0">
              <a:blip r:embed="rId3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93"/>
            <p:cNvSpPr/>
            <p:nvPr/>
          </p:nvSpPr>
          <p:spPr>
            <a:xfrm>
              <a:off x="3078000" y="4012560"/>
              <a:ext cx="378000" cy="378000"/>
            </a:xfrm>
            <a:custGeom>
              <a:avLst/>
              <a:gdLst/>
              <a:ahLst/>
              <a:rect l="l" t="t" r="r" b="b"/>
              <a:pathLst>
                <a:path w="378460" h="378460">
                  <a:moveTo>
                    <a:pt x="0" y="188999"/>
                  </a:moveTo>
                  <a:lnTo>
                    <a:pt x="6751" y="138758"/>
                  </a:lnTo>
                  <a:lnTo>
                    <a:pt x="25805" y="93610"/>
                  </a:lnTo>
                  <a:lnTo>
                    <a:pt x="55359" y="55359"/>
                  </a:lnTo>
                  <a:lnTo>
                    <a:pt x="93610" y="25805"/>
                  </a:lnTo>
                  <a:lnTo>
                    <a:pt x="138758" y="6751"/>
                  </a:lnTo>
                  <a:lnTo>
                    <a:pt x="188999" y="0"/>
                  </a:lnTo>
                  <a:lnTo>
                    <a:pt x="261336" y="14393"/>
                  </a:lnTo>
                  <a:lnTo>
                    <a:pt x="322649" y="55374"/>
                  </a:lnTo>
                  <a:lnTo>
                    <a:pt x="363618" y="116674"/>
                  </a:lnTo>
                  <a:lnTo>
                    <a:pt x="377999" y="188999"/>
                  </a:lnTo>
                  <a:lnTo>
                    <a:pt x="371249" y="239249"/>
                  </a:lnTo>
                  <a:lnTo>
                    <a:pt x="352199" y="284399"/>
                  </a:lnTo>
                  <a:lnTo>
                    <a:pt x="322649" y="322649"/>
                  </a:lnTo>
                  <a:lnTo>
                    <a:pt x="284399" y="352199"/>
                  </a:lnTo>
                  <a:lnTo>
                    <a:pt x="239249" y="371249"/>
                  </a:lnTo>
                  <a:lnTo>
                    <a:pt x="188999" y="377999"/>
                  </a:lnTo>
                  <a:lnTo>
                    <a:pt x="138758" y="371249"/>
                  </a:lnTo>
                  <a:lnTo>
                    <a:pt x="93610" y="352199"/>
                  </a:lnTo>
                  <a:lnTo>
                    <a:pt x="55359" y="322649"/>
                  </a:lnTo>
                  <a:lnTo>
                    <a:pt x="25805" y="284399"/>
                  </a:lnTo>
                  <a:lnTo>
                    <a:pt x="6751" y="239249"/>
                  </a:lnTo>
                  <a:lnTo>
                    <a:pt x="0" y="188999"/>
                  </a:lnTo>
                  <a:close/>
                </a:path>
              </a:pathLst>
            </a:custGeom>
            <a:noFill/>
            <a:ln w="12600">
              <a:solidFill>
                <a:srgbClr val="42709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4" name="Group 94"/>
          <p:cNvGrpSpPr/>
          <p:nvPr/>
        </p:nvGrpSpPr>
        <p:grpSpPr>
          <a:xfrm>
            <a:off x="3544920" y="1505520"/>
            <a:ext cx="378000" cy="378000"/>
            <a:chOff x="3544920" y="1505520"/>
            <a:chExt cx="378000" cy="378000"/>
          </a:xfrm>
        </p:grpSpPr>
        <p:sp>
          <p:nvSpPr>
            <p:cNvPr id="195" name="CustomShape 95"/>
            <p:cNvSpPr/>
            <p:nvPr/>
          </p:nvSpPr>
          <p:spPr>
            <a:xfrm>
              <a:off x="3625920" y="1586520"/>
              <a:ext cx="215640" cy="215640"/>
            </a:xfrm>
            <a:prstGeom prst="rect">
              <a:avLst/>
            </a:prstGeom>
            <a:blipFill rotWithShape="0">
              <a:blip r:embed="rId3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CustomShape 96"/>
            <p:cNvSpPr/>
            <p:nvPr/>
          </p:nvSpPr>
          <p:spPr>
            <a:xfrm>
              <a:off x="3544920" y="1505520"/>
              <a:ext cx="378000" cy="378000"/>
            </a:xfrm>
            <a:custGeom>
              <a:avLst/>
              <a:gdLst/>
              <a:ahLst/>
              <a:rect l="l" t="t" r="r" b="b"/>
              <a:pathLst>
                <a:path w="378460" h="378460">
                  <a:moveTo>
                    <a:pt x="0" y="188999"/>
                  </a:moveTo>
                  <a:lnTo>
                    <a:pt x="6751" y="138756"/>
                  </a:lnTo>
                  <a:lnTo>
                    <a:pt x="25805" y="93608"/>
                  </a:lnTo>
                  <a:lnTo>
                    <a:pt x="55359" y="55357"/>
                  </a:lnTo>
                  <a:lnTo>
                    <a:pt x="93610" y="25804"/>
                  </a:lnTo>
                  <a:lnTo>
                    <a:pt x="138758" y="6751"/>
                  </a:lnTo>
                  <a:lnTo>
                    <a:pt x="188999" y="0"/>
                  </a:lnTo>
                  <a:lnTo>
                    <a:pt x="261327" y="14386"/>
                  </a:lnTo>
                  <a:lnTo>
                    <a:pt x="322649" y="55357"/>
                  </a:lnTo>
                  <a:lnTo>
                    <a:pt x="363618" y="116673"/>
                  </a:lnTo>
                  <a:lnTo>
                    <a:pt x="377999" y="188999"/>
                  </a:lnTo>
                  <a:lnTo>
                    <a:pt x="371247" y="239243"/>
                  </a:lnTo>
                  <a:lnTo>
                    <a:pt x="352193" y="284391"/>
                  </a:lnTo>
                  <a:lnTo>
                    <a:pt x="322639" y="322642"/>
                  </a:lnTo>
                  <a:lnTo>
                    <a:pt x="284388" y="352195"/>
                  </a:lnTo>
                  <a:lnTo>
                    <a:pt x="239240" y="371248"/>
                  </a:lnTo>
                  <a:lnTo>
                    <a:pt x="188999" y="377999"/>
                  </a:lnTo>
                  <a:lnTo>
                    <a:pt x="138758" y="371248"/>
                  </a:lnTo>
                  <a:lnTo>
                    <a:pt x="93610" y="352195"/>
                  </a:lnTo>
                  <a:lnTo>
                    <a:pt x="55359" y="322642"/>
                  </a:lnTo>
                  <a:lnTo>
                    <a:pt x="25805" y="284391"/>
                  </a:lnTo>
                  <a:lnTo>
                    <a:pt x="6751" y="239243"/>
                  </a:lnTo>
                  <a:lnTo>
                    <a:pt x="0" y="188999"/>
                  </a:lnTo>
                  <a:close/>
                </a:path>
              </a:pathLst>
            </a:custGeom>
            <a:noFill/>
            <a:ln w="12600">
              <a:solidFill>
                <a:srgbClr val="ffdd0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7" name="Group 97"/>
          <p:cNvGrpSpPr/>
          <p:nvPr/>
        </p:nvGrpSpPr>
        <p:grpSpPr>
          <a:xfrm>
            <a:off x="2529360" y="2110320"/>
            <a:ext cx="378000" cy="378000"/>
            <a:chOff x="2529360" y="2110320"/>
            <a:chExt cx="378000" cy="378000"/>
          </a:xfrm>
        </p:grpSpPr>
        <p:sp>
          <p:nvSpPr>
            <p:cNvPr id="198" name="CustomShape 98"/>
            <p:cNvSpPr/>
            <p:nvPr/>
          </p:nvSpPr>
          <p:spPr>
            <a:xfrm>
              <a:off x="2573640" y="2164320"/>
              <a:ext cx="269640" cy="269640"/>
            </a:xfrm>
            <a:prstGeom prst="rect">
              <a:avLst/>
            </a:prstGeom>
            <a:blipFill rotWithShape="0">
              <a:blip r:embed="rId3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" name="CustomShape 99"/>
            <p:cNvSpPr/>
            <p:nvPr/>
          </p:nvSpPr>
          <p:spPr>
            <a:xfrm>
              <a:off x="2529360" y="2110320"/>
              <a:ext cx="378000" cy="378000"/>
            </a:xfrm>
            <a:custGeom>
              <a:avLst/>
              <a:gdLst/>
              <a:ahLst/>
              <a:rect l="l" t="t" r="r" b="b"/>
              <a:pathLst>
                <a:path w="378460" h="378460">
                  <a:moveTo>
                    <a:pt x="0" y="188999"/>
                  </a:moveTo>
                  <a:lnTo>
                    <a:pt x="6751" y="138756"/>
                  </a:lnTo>
                  <a:lnTo>
                    <a:pt x="25805" y="93608"/>
                  </a:lnTo>
                  <a:lnTo>
                    <a:pt x="55359" y="55357"/>
                  </a:lnTo>
                  <a:lnTo>
                    <a:pt x="93610" y="25804"/>
                  </a:lnTo>
                  <a:lnTo>
                    <a:pt x="138758" y="6751"/>
                  </a:lnTo>
                  <a:lnTo>
                    <a:pt x="188999" y="0"/>
                  </a:lnTo>
                  <a:lnTo>
                    <a:pt x="261327" y="14386"/>
                  </a:lnTo>
                  <a:lnTo>
                    <a:pt x="322649" y="55357"/>
                  </a:lnTo>
                  <a:lnTo>
                    <a:pt x="363618" y="116673"/>
                  </a:lnTo>
                  <a:lnTo>
                    <a:pt x="377999" y="188999"/>
                  </a:lnTo>
                  <a:lnTo>
                    <a:pt x="371247" y="239243"/>
                  </a:lnTo>
                  <a:lnTo>
                    <a:pt x="352193" y="284391"/>
                  </a:lnTo>
                  <a:lnTo>
                    <a:pt x="322639" y="322642"/>
                  </a:lnTo>
                  <a:lnTo>
                    <a:pt x="284388" y="352195"/>
                  </a:lnTo>
                  <a:lnTo>
                    <a:pt x="239240" y="371248"/>
                  </a:lnTo>
                  <a:lnTo>
                    <a:pt x="188999" y="377999"/>
                  </a:lnTo>
                  <a:lnTo>
                    <a:pt x="138758" y="371248"/>
                  </a:lnTo>
                  <a:lnTo>
                    <a:pt x="93610" y="352195"/>
                  </a:lnTo>
                  <a:lnTo>
                    <a:pt x="55359" y="322642"/>
                  </a:lnTo>
                  <a:lnTo>
                    <a:pt x="25805" y="284391"/>
                  </a:lnTo>
                  <a:lnTo>
                    <a:pt x="6751" y="239243"/>
                  </a:lnTo>
                  <a:lnTo>
                    <a:pt x="0" y="188999"/>
                  </a:lnTo>
                  <a:close/>
                </a:path>
              </a:pathLst>
            </a:custGeom>
            <a:noFill/>
            <a:ln w="12600">
              <a:solidFill>
                <a:srgbClr val="e9465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0" name="Group 100"/>
          <p:cNvGrpSpPr/>
          <p:nvPr/>
        </p:nvGrpSpPr>
        <p:grpSpPr>
          <a:xfrm>
            <a:off x="4605840" y="2112480"/>
            <a:ext cx="378000" cy="378000"/>
            <a:chOff x="4605840" y="2112480"/>
            <a:chExt cx="378000" cy="378000"/>
          </a:xfrm>
        </p:grpSpPr>
        <p:sp>
          <p:nvSpPr>
            <p:cNvPr id="201" name="CustomShape 101"/>
            <p:cNvSpPr/>
            <p:nvPr/>
          </p:nvSpPr>
          <p:spPr>
            <a:xfrm>
              <a:off x="4686840" y="2202480"/>
              <a:ext cx="215640" cy="197640"/>
            </a:xfrm>
            <a:prstGeom prst="rect">
              <a:avLst/>
            </a:prstGeom>
            <a:blipFill rotWithShape="0">
              <a:blip r:embed="rId3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" name="CustomShape 102"/>
            <p:cNvSpPr/>
            <p:nvPr/>
          </p:nvSpPr>
          <p:spPr>
            <a:xfrm>
              <a:off x="4605840" y="2112480"/>
              <a:ext cx="378000" cy="378000"/>
            </a:xfrm>
            <a:custGeom>
              <a:avLst/>
              <a:gdLst/>
              <a:ahLst/>
              <a:rect l="l" t="t" r="r" b="b"/>
              <a:pathLst>
                <a:path w="378460" h="378460">
                  <a:moveTo>
                    <a:pt x="0" y="188999"/>
                  </a:moveTo>
                  <a:lnTo>
                    <a:pt x="6751" y="138756"/>
                  </a:lnTo>
                  <a:lnTo>
                    <a:pt x="25805" y="93608"/>
                  </a:lnTo>
                  <a:lnTo>
                    <a:pt x="55359" y="55357"/>
                  </a:lnTo>
                  <a:lnTo>
                    <a:pt x="93610" y="25804"/>
                  </a:lnTo>
                  <a:lnTo>
                    <a:pt x="138758" y="6751"/>
                  </a:lnTo>
                  <a:lnTo>
                    <a:pt x="188999" y="0"/>
                  </a:lnTo>
                  <a:lnTo>
                    <a:pt x="261327" y="14386"/>
                  </a:lnTo>
                  <a:lnTo>
                    <a:pt x="322649" y="55357"/>
                  </a:lnTo>
                  <a:lnTo>
                    <a:pt x="363608" y="116673"/>
                  </a:lnTo>
                  <a:lnTo>
                    <a:pt x="377999" y="188999"/>
                  </a:lnTo>
                  <a:lnTo>
                    <a:pt x="371247" y="239243"/>
                  </a:lnTo>
                  <a:lnTo>
                    <a:pt x="352193" y="284392"/>
                  </a:lnTo>
                  <a:lnTo>
                    <a:pt x="322639" y="322644"/>
                  </a:lnTo>
                  <a:lnTo>
                    <a:pt x="284388" y="352197"/>
                  </a:lnTo>
                  <a:lnTo>
                    <a:pt x="239240" y="371250"/>
                  </a:lnTo>
                  <a:lnTo>
                    <a:pt x="188999" y="378001"/>
                  </a:lnTo>
                  <a:lnTo>
                    <a:pt x="138758" y="371250"/>
                  </a:lnTo>
                  <a:lnTo>
                    <a:pt x="93610" y="352197"/>
                  </a:lnTo>
                  <a:lnTo>
                    <a:pt x="55359" y="322644"/>
                  </a:lnTo>
                  <a:lnTo>
                    <a:pt x="25805" y="284392"/>
                  </a:lnTo>
                  <a:lnTo>
                    <a:pt x="6751" y="239243"/>
                  </a:lnTo>
                  <a:lnTo>
                    <a:pt x="0" y="188999"/>
                  </a:lnTo>
                  <a:close/>
                </a:path>
              </a:pathLst>
            </a:custGeom>
            <a:noFill/>
            <a:ln w="12600">
              <a:solidFill>
                <a:srgbClr val="42709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3" name="Group 103"/>
          <p:cNvGrpSpPr/>
          <p:nvPr/>
        </p:nvGrpSpPr>
        <p:grpSpPr>
          <a:xfrm>
            <a:off x="5835960" y="2090520"/>
            <a:ext cx="374400" cy="861480"/>
            <a:chOff x="5835960" y="2090520"/>
            <a:chExt cx="374400" cy="861480"/>
          </a:xfrm>
        </p:grpSpPr>
        <p:sp>
          <p:nvSpPr>
            <p:cNvPr id="204" name="CustomShape 104"/>
            <p:cNvSpPr/>
            <p:nvPr/>
          </p:nvSpPr>
          <p:spPr>
            <a:xfrm>
              <a:off x="6023520" y="2555640"/>
              <a:ext cx="360" cy="324720"/>
            </a:xfrm>
            <a:custGeom>
              <a:avLst/>
              <a:gdLst/>
              <a:ahLst/>
              <a:rect l="l" t="t" r="r" b="b"/>
              <a:pathLst>
                <a:path w="0" h="325119">
                  <a:moveTo>
                    <a:pt x="0" y="324524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00b5a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CustomShape 105"/>
            <p:cNvSpPr/>
            <p:nvPr/>
          </p:nvSpPr>
          <p:spPr>
            <a:xfrm>
              <a:off x="5982480" y="2870640"/>
              <a:ext cx="81360" cy="81360"/>
            </a:xfrm>
            <a:prstGeom prst="rect">
              <a:avLst/>
            </a:prstGeom>
            <a:blipFill rotWithShape="0">
              <a:blip r:embed="rId3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CustomShape 106"/>
            <p:cNvSpPr/>
            <p:nvPr/>
          </p:nvSpPr>
          <p:spPr>
            <a:xfrm>
              <a:off x="5982480" y="2483640"/>
              <a:ext cx="81360" cy="81360"/>
            </a:xfrm>
            <a:prstGeom prst="rect">
              <a:avLst/>
            </a:prstGeom>
            <a:blipFill rotWithShape="0">
              <a:blip r:embed="rId3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CustomShape 107"/>
            <p:cNvSpPr/>
            <p:nvPr/>
          </p:nvSpPr>
          <p:spPr>
            <a:xfrm>
              <a:off x="5835960" y="2090520"/>
              <a:ext cx="374400" cy="372240"/>
            </a:xfrm>
            <a:custGeom>
              <a:avLst/>
              <a:gdLst/>
              <a:ahLst/>
              <a:rect l="l" t="t" r="r" b="b"/>
              <a:pathLst>
                <a:path w="374650" h="372744">
                  <a:moveTo>
                    <a:pt x="0" y="186299"/>
                  </a:moveTo>
                  <a:lnTo>
                    <a:pt x="6687" y="136773"/>
                  </a:lnTo>
                  <a:lnTo>
                    <a:pt x="25561" y="92269"/>
                  </a:lnTo>
                  <a:lnTo>
                    <a:pt x="54834" y="54565"/>
                  </a:lnTo>
                  <a:lnTo>
                    <a:pt x="92722" y="25434"/>
                  </a:lnTo>
                  <a:lnTo>
                    <a:pt x="137438" y="6654"/>
                  </a:lnTo>
                  <a:lnTo>
                    <a:pt x="187199" y="0"/>
                  </a:lnTo>
                  <a:lnTo>
                    <a:pt x="258843" y="14180"/>
                  </a:lnTo>
                  <a:lnTo>
                    <a:pt x="319574" y="54564"/>
                  </a:lnTo>
                  <a:lnTo>
                    <a:pt x="360149" y="115005"/>
                  </a:lnTo>
                  <a:lnTo>
                    <a:pt x="374399" y="186299"/>
                  </a:lnTo>
                  <a:lnTo>
                    <a:pt x="367713" y="235825"/>
                  </a:lnTo>
                  <a:lnTo>
                    <a:pt x="348843" y="280328"/>
                  </a:lnTo>
                  <a:lnTo>
                    <a:pt x="319574" y="318033"/>
                  </a:lnTo>
                  <a:lnTo>
                    <a:pt x="281688" y="347163"/>
                  </a:lnTo>
                  <a:lnTo>
                    <a:pt x="236968" y="365944"/>
                  </a:lnTo>
                  <a:lnTo>
                    <a:pt x="187199" y="372599"/>
                  </a:lnTo>
                  <a:lnTo>
                    <a:pt x="137438" y="365944"/>
                  </a:lnTo>
                  <a:lnTo>
                    <a:pt x="92722" y="347163"/>
                  </a:lnTo>
                  <a:lnTo>
                    <a:pt x="54834" y="318033"/>
                  </a:lnTo>
                  <a:lnTo>
                    <a:pt x="25561" y="280328"/>
                  </a:lnTo>
                  <a:lnTo>
                    <a:pt x="6687" y="235825"/>
                  </a:lnTo>
                  <a:lnTo>
                    <a:pt x="0" y="186299"/>
                  </a:lnTo>
                  <a:close/>
                </a:path>
              </a:pathLst>
            </a:custGeom>
            <a:noFill/>
            <a:ln w="12600">
              <a:solidFill>
                <a:srgbClr val="00b5a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" name="CustomShape 108"/>
            <p:cNvSpPr/>
            <p:nvPr/>
          </p:nvSpPr>
          <p:spPr>
            <a:xfrm>
              <a:off x="5912280" y="2183400"/>
              <a:ext cx="225720" cy="196560"/>
            </a:xfrm>
            <a:prstGeom prst="rect">
              <a:avLst/>
            </a:prstGeom>
            <a:blipFill rotWithShape="0">
              <a:blip r:embed="rId3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9" name="CustomShape 109"/>
          <p:cNvSpPr/>
          <p:nvPr/>
        </p:nvSpPr>
        <p:spPr>
          <a:xfrm>
            <a:off x="5898240" y="2969280"/>
            <a:ext cx="278280" cy="1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900" spc="-7" strike="noStrike">
                <a:latin typeface="Arial"/>
              </a:rPr>
              <a:t>2019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210" name="CustomShape 110"/>
          <p:cNvSpPr/>
          <p:nvPr/>
        </p:nvSpPr>
        <p:spPr>
          <a:xfrm>
            <a:off x="5606640" y="1706400"/>
            <a:ext cx="750240" cy="2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60" bIns="0">
            <a:spAutoFit/>
          </a:bodyPr>
          <a:p>
            <a:pPr marL="12600" indent="83880">
              <a:lnSpc>
                <a:spcPts val="1049"/>
              </a:lnSpc>
              <a:spcBef>
                <a:spcPts val="159"/>
              </a:spcBef>
            </a:pPr>
            <a:r>
              <a:rPr b="0" lang="en-IN" sz="900" spc="-55" strike="noStrike">
                <a:solidFill>
                  <a:srgbClr val="595959"/>
                </a:solidFill>
                <a:latin typeface="Arial Black"/>
              </a:rPr>
              <a:t>Launch </a:t>
            </a:r>
            <a:r>
              <a:rPr b="0" lang="en-IN" sz="900" spc="-41" strike="noStrike">
                <a:solidFill>
                  <a:srgbClr val="595959"/>
                </a:solidFill>
                <a:latin typeface="Arial Black"/>
              </a:rPr>
              <a:t>of  </a:t>
            </a:r>
            <a:r>
              <a:rPr b="0" lang="en-IN" sz="900" spc="-15" strike="noStrike">
                <a:solidFill>
                  <a:srgbClr val="595959"/>
                </a:solidFill>
                <a:latin typeface="Arial Black"/>
              </a:rPr>
              <a:t>Ahmedabad</a:t>
            </a:r>
            <a:endParaRPr b="0" lang="en-IN" sz="900" spc="-1" strike="noStrike">
              <a:latin typeface="Arial"/>
            </a:endParaRPr>
          </a:p>
        </p:txBody>
      </p:sp>
      <p:grpSp>
        <p:nvGrpSpPr>
          <p:cNvPr id="211" name="Group 111"/>
          <p:cNvGrpSpPr/>
          <p:nvPr/>
        </p:nvGrpSpPr>
        <p:grpSpPr>
          <a:xfrm>
            <a:off x="6556320" y="2997360"/>
            <a:ext cx="378000" cy="1389600"/>
            <a:chOff x="6556320" y="2997360"/>
            <a:chExt cx="378000" cy="1389600"/>
          </a:xfrm>
        </p:grpSpPr>
        <p:sp>
          <p:nvSpPr>
            <p:cNvPr id="212" name="CustomShape 112"/>
            <p:cNvSpPr/>
            <p:nvPr/>
          </p:nvSpPr>
          <p:spPr>
            <a:xfrm>
              <a:off x="6756840" y="3069360"/>
              <a:ext cx="360" cy="854280"/>
            </a:xfrm>
            <a:custGeom>
              <a:avLst/>
              <a:gdLst/>
              <a:ahLst/>
              <a:rect l="l" t="t" r="r" b="b"/>
              <a:pathLst>
                <a:path w="0" h="854710">
                  <a:moveTo>
                    <a:pt x="0" y="854598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00b5a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113"/>
            <p:cNvSpPr/>
            <p:nvPr/>
          </p:nvSpPr>
          <p:spPr>
            <a:xfrm>
              <a:off x="6716160" y="3914640"/>
              <a:ext cx="81360" cy="81360"/>
            </a:xfrm>
            <a:prstGeom prst="rect">
              <a:avLst/>
            </a:prstGeom>
            <a:blipFill rotWithShape="0">
              <a:blip r:embed="rId3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114"/>
            <p:cNvSpPr/>
            <p:nvPr/>
          </p:nvSpPr>
          <p:spPr>
            <a:xfrm>
              <a:off x="6716160" y="2997360"/>
              <a:ext cx="81360" cy="81360"/>
            </a:xfrm>
            <a:prstGeom prst="rect">
              <a:avLst/>
            </a:prstGeom>
            <a:blipFill rotWithShape="0">
              <a:blip r:embed="rId4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115"/>
            <p:cNvSpPr/>
            <p:nvPr/>
          </p:nvSpPr>
          <p:spPr>
            <a:xfrm>
              <a:off x="6640200" y="4086000"/>
              <a:ext cx="230040" cy="215640"/>
            </a:xfrm>
            <a:prstGeom prst="rect">
              <a:avLst/>
            </a:prstGeom>
            <a:blipFill rotWithShape="0">
              <a:blip r:embed="rId4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116"/>
            <p:cNvSpPr/>
            <p:nvPr/>
          </p:nvSpPr>
          <p:spPr>
            <a:xfrm>
              <a:off x="6556320" y="4008960"/>
              <a:ext cx="378000" cy="378000"/>
            </a:xfrm>
            <a:custGeom>
              <a:avLst/>
              <a:gdLst/>
              <a:ahLst/>
              <a:rect l="l" t="t" r="r" b="b"/>
              <a:pathLst>
                <a:path w="378459" h="378460">
                  <a:moveTo>
                    <a:pt x="0" y="188999"/>
                  </a:moveTo>
                  <a:lnTo>
                    <a:pt x="6749" y="138749"/>
                  </a:lnTo>
                  <a:lnTo>
                    <a:pt x="25799" y="93599"/>
                  </a:lnTo>
                  <a:lnTo>
                    <a:pt x="55349" y="55349"/>
                  </a:lnTo>
                  <a:lnTo>
                    <a:pt x="93599" y="25799"/>
                  </a:lnTo>
                  <a:lnTo>
                    <a:pt x="138749" y="6749"/>
                  </a:lnTo>
                  <a:lnTo>
                    <a:pt x="188999" y="0"/>
                  </a:lnTo>
                  <a:lnTo>
                    <a:pt x="261324" y="14381"/>
                  </a:lnTo>
                  <a:lnTo>
                    <a:pt x="322624" y="55349"/>
                  </a:lnTo>
                  <a:lnTo>
                    <a:pt x="363605" y="116671"/>
                  </a:lnTo>
                  <a:lnTo>
                    <a:pt x="377999" y="188999"/>
                  </a:lnTo>
                  <a:lnTo>
                    <a:pt x="371247" y="239240"/>
                  </a:lnTo>
                  <a:lnTo>
                    <a:pt x="352193" y="284388"/>
                  </a:lnTo>
                  <a:lnTo>
                    <a:pt x="322639" y="322639"/>
                  </a:lnTo>
                  <a:lnTo>
                    <a:pt x="284388" y="352193"/>
                  </a:lnTo>
                  <a:lnTo>
                    <a:pt x="239240" y="371247"/>
                  </a:lnTo>
                  <a:lnTo>
                    <a:pt x="188999" y="377999"/>
                  </a:lnTo>
                  <a:lnTo>
                    <a:pt x="138749" y="371247"/>
                  </a:lnTo>
                  <a:lnTo>
                    <a:pt x="93599" y="352193"/>
                  </a:lnTo>
                  <a:lnTo>
                    <a:pt x="55349" y="322639"/>
                  </a:lnTo>
                  <a:lnTo>
                    <a:pt x="25799" y="284388"/>
                  </a:lnTo>
                  <a:lnTo>
                    <a:pt x="6749" y="239240"/>
                  </a:lnTo>
                  <a:lnTo>
                    <a:pt x="0" y="188999"/>
                  </a:lnTo>
                  <a:close/>
                </a:path>
              </a:pathLst>
            </a:custGeom>
            <a:noFill/>
            <a:ln w="12600">
              <a:solidFill>
                <a:srgbClr val="42709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7" name="CustomShape 117"/>
          <p:cNvSpPr/>
          <p:nvPr/>
        </p:nvSpPr>
        <p:spPr>
          <a:xfrm>
            <a:off x="6187320" y="4416480"/>
            <a:ext cx="1114560" cy="28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ts val="1066"/>
              </a:lnSpc>
              <a:spcBef>
                <a:spcPts val="99"/>
              </a:spcBef>
            </a:pPr>
            <a:r>
              <a:rPr b="0" lang="en-IN" sz="900" spc="-75" strike="noStrike">
                <a:solidFill>
                  <a:srgbClr val="595959"/>
                </a:solidFill>
                <a:latin typeface="Arial Black"/>
              </a:rPr>
              <a:t>Series </a:t>
            </a:r>
            <a:r>
              <a:rPr b="0" lang="en-IN" sz="900" spc="-12" strike="noStrike">
                <a:solidFill>
                  <a:srgbClr val="595959"/>
                </a:solidFill>
                <a:latin typeface="Arial Black"/>
              </a:rPr>
              <a:t>C </a:t>
            </a:r>
            <a:r>
              <a:rPr b="0" lang="en-IN" sz="900" spc="-46" strike="noStrike">
                <a:solidFill>
                  <a:srgbClr val="595959"/>
                </a:solidFill>
                <a:latin typeface="Arial Black"/>
              </a:rPr>
              <a:t>Funding</a:t>
            </a:r>
            <a:r>
              <a:rPr b="0" lang="en-IN" sz="900" spc="-131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41" strike="noStrike">
                <a:solidFill>
                  <a:srgbClr val="595959"/>
                </a:solidFill>
                <a:latin typeface="Arial Black"/>
              </a:rPr>
              <a:t>of</a:t>
            </a:r>
            <a:endParaRPr b="0" lang="en-IN" sz="900" spc="-1" strike="noStrike">
              <a:latin typeface="Arial"/>
            </a:endParaRPr>
          </a:p>
          <a:p>
            <a:pPr algn="ctr">
              <a:lnSpc>
                <a:spcPts val="1066"/>
              </a:lnSpc>
            </a:pPr>
            <a:r>
              <a:rPr b="0" lang="en-IN" sz="900" spc="-35" strike="noStrike">
                <a:solidFill>
                  <a:srgbClr val="595959"/>
                </a:solidFill>
                <a:latin typeface="Arial Black"/>
              </a:rPr>
              <a:t>$56</a:t>
            </a:r>
            <a:r>
              <a:rPr b="0" lang="en-IN" sz="900" spc="-72" strike="noStrike">
                <a:solidFill>
                  <a:srgbClr val="595959"/>
                </a:solidFill>
                <a:latin typeface="Arial Black"/>
              </a:rPr>
              <a:t> </a:t>
            </a:r>
            <a:r>
              <a:rPr b="0" lang="en-IN" sz="900" spc="-52" strike="noStrike">
                <a:solidFill>
                  <a:srgbClr val="595959"/>
                </a:solidFill>
                <a:latin typeface="Arial Black"/>
              </a:rPr>
              <a:t>Mn</a:t>
            </a:r>
            <a:endParaRPr b="0" lang="en-IN" sz="900" spc="-1" strike="noStrike">
              <a:latin typeface="Arial"/>
            </a:endParaRPr>
          </a:p>
        </p:txBody>
      </p:sp>
      <p:sp>
        <p:nvSpPr>
          <p:cNvPr id="218" name="CustomShape 118"/>
          <p:cNvSpPr/>
          <p:nvPr/>
        </p:nvSpPr>
        <p:spPr>
          <a:xfrm>
            <a:off x="6602400" y="2808000"/>
            <a:ext cx="304920" cy="1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900" spc="43" strike="noStrike">
                <a:latin typeface="Arial"/>
              </a:rPr>
              <a:t>2020</a:t>
            </a:r>
            <a:endParaRPr b="0" lang="en-IN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548640" y="205200"/>
            <a:ext cx="2332800" cy="1836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"/>
          <p:cNvSpPr/>
          <p:nvPr/>
        </p:nvSpPr>
        <p:spPr>
          <a:xfrm>
            <a:off x="2297160" y="891000"/>
            <a:ext cx="3882960" cy="41187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3"/>
          <p:cNvSpPr/>
          <p:nvPr/>
        </p:nvSpPr>
        <p:spPr>
          <a:xfrm>
            <a:off x="3048120" y="1611360"/>
            <a:ext cx="1709640" cy="7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622440" indent="41760">
              <a:lnSpc>
                <a:spcPct val="114000"/>
              </a:lnSpc>
              <a:spcBef>
                <a:spcPts val="99"/>
              </a:spcBef>
            </a:pPr>
            <a:r>
              <a:rPr b="1" lang="en-IN" sz="1200" spc="-7" strike="noStrike">
                <a:solidFill>
                  <a:srgbClr val="10243f"/>
                </a:solidFill>
                <a:latin typeface="Arial"/>
              </a:rPr>
              <a:t>Noida, Delhi</a:t>
            </a:r>
            <a:r>
              <a:rPr b="1" lang="en-IN" sz="1200" spc="-92" strike="noStrike">
                <a:solidFill>
                  <a:srgbClr val="10243f"/>
                </a:solidFill>
                <a:latin typeface="Arial"/>
              </a:rPr>
              <a:t> </a:t>
            </a:r>
            <a:r>
              <a:rPr b="1" lang="en-IN" sz="1200" spc="-1" strike="noStrike">
                <a:solidFill>
                  <a:srgbClr val="10243f"/>
                </a:solidFill>
                <a:latin typeface="Arial"/>
              </a:rPr>
              <a:t>&amp;  </a:t>
            </a:r>
            <a:r>
              <a:rPr b="1" lang="en-IN" sz="1200" spc="-7" strike="noStrike">
                <a:solidFill>
                  <a:srgbClr val="10243f"/>
                </a:solidFill>
                <a:latin typeface="Arial"/>
              </a:rPr>
              <a:t>Gurugram</a:t>
            </a:r>
            <a:endParaRPr b="0" lang="en-IN" sz="1200" spc="-1" strike="noStrike">
              <a:latin typeface="Arial"/>
            </a:endParaRPr>
          </a:p>
          <a:p>
            <a:pPr marL="622440" indent="41760">
              <a:lnSpc>
                <a:spcPct val="100000"/>
              </a:lnSpc>
              <a:spcBef>
                <a:spcPts val="40"/>
              </a:spcBef>
            </a:pPr>
            <a:endParaRPr b="0" lang="en-IN" sz="1200" spc="-1" strike="noStrike">
              <a:latin typeface="Arial"/>
            </a:endParaRPr>
          </a:p>
          <a:p>
            <a:pPr marL="12600" indent="41760">
              <a:lnSpc>
                <a:spcPct val="100000"/>
              </a:lnSpc>
            </a:pPr>
            <a:r>
              <a:rPr b="1" lang="en-IN" sz="1200" spc="-7" strike="noStrike">
                <a:solidFill>
                  <a:srgbClr val="10243f"/>
                </a:solidFill>
                <a:latin typeface="Arial"/>
              </a:rPr>
              <a:t>Kota</a:t>
            </a:r>
            <a:endParaRPr b="0" lang="en-IN" sz="1200" spc="-1" strike="noStrike"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2498760" y="2925720"/>
            <a:ext cx="60084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1200" spc="-1" strike="noStrike">
                <a:solidFill>
                  <a:srgbClr val="001f60"/>
                </a:solidFill>
                <a:latin typeface="Arial"/>
              </a:rPr>
              <a:t>Mumbai</a:t>
            </a:r>
            <a:endParaRPr b="0" lang="en-IN" sz="1200" spc="-1" strike="noStrike">
              <a:latin typeface="Arial"/>
            </a:endParaRPr>
          </a:p>
        </p:txBody>
      </p:sp>
      <p:sp>
        <p:nvSpPr>
          <p:cNvPr id="223" name="CustomShape 5"/>
          <p:cNvSpPr/>
          <p:nvPr/>
        </p:nvSpPr>
        <p:spPr>
          <a:xfrm>
            <a:off x="3230640" y="3044880"/>
            <a:ext cx="39708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1200" spc="-7" strike="noStrike">
                <a:solidFill>
                  <a:srgbClr val="001f60"/>
                </a:solidFill>
                <a:latin typeface="Arial"/>
              </a:rPr>
              <a:t>Pune</a:t>
            </a:r>
            <a:endParaRPr b="0" lang="en-IN" sz="1200" spc="-1" strike="noStrike">
              <a:latin typeface="Arial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3803040" y="3110400"/>
            <a:ext cx="81324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1200" spc="-7" strike="noStrike">
                <a:solidFill>
                  <a:srgbClr val="001f60"/>
                </a:solidFill>
                <a:latin typeface="Arial"/>
              </a:rPr>
              <a:t>Hyderabad</a:t>
            </a:r>
            <a:endParaRPr b="0" lang="en-IN" sz="1200" spc="-1" strike="noStrike">
              <a:latin typeface="Arial"/>
            </a:endParaRPr>
          </a:p>
        </p:txBody>
      </p:sp>
      <p:sp>
        <p:nvSpPr>
          <p:cNvPr id="225" name="CustomShape 7"/>
          <p:cNvSpPr/>
          <p:nvPr/>
        </p:nvSpPr>
        <p:spPr>
          <a:xfrm>
            <a:off x="3048120" y="3692880"/>
            <a:ext cx="77040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1200" spc="-7" strike="noStrike">
                <a:solidFill>
                  <a:srgbClr val="001f60"/>
                </a:solidFill>
                <a:latin typeface="Arial"/>
              </a:rPr>
              <a:t>Bangalore</a:t>
            </a:r>
            <a:endParaRPr b="0" lang="en-IN" sz="1200" spc="-1" strike="noStrike">
              <a:latin typeface="Arial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3973680" y="3673440"/>
            <a:ext cx="62640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1200" spc="-7" strike="noStrike">
                <a:solidFill>
                  <a:srgbClr val="001f60"/>
                </a:solidFill>
                <a:latin typeface="Arial"/>
              </a:rPr>
              <a:t>Chennai</a:t>
            </a:r>
            <a:endParaRPr b="0" lang="en-IN" sz="1200" spc="-1" strike="noStrike">
              <a:latin typeface="Arial"/>
            </a:endParaRPr>
          </a:p>
        </p:txBody>
      </p:sp>
      <p:sp>
        <p:nvSpPr>
          <p:cNvPr id="227" name="CustomShape 9"/>
          <p:cNvSpPr/>
          <p:nvPr/>
        </p:nvSpPr>
        <p:spPr>
          <a:xfrm>
            <a:off x="2837880" y="4244760"/>
            <a:ext cx="87228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1200" spc="-7" strike="noStrike">
                <a:solidFill>
                  <a:srgbClr val="001f60"/>
                </a:solidFill>
                <a:latin typeface="Arial"/>
              </a:rPr>
              <a:t>Coimbatore</a:t>
            </a:r>
            <a:endParaRPr b="0" lang="en-IN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713520" y="304200"/>
            <a:ext cx="4900680" cy="2282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2"/>
          <p:cNvSpPr/>
          <p:nvPr/>
        </p:nvSpPr>
        <p:spPr>
          <a:xfrm>
            <a:off x="876600" y="1897920"/>
            <a:ext cx="1013760" cy="122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3"/>
          <p:cNvSpPr/>
          <p:nvPr/>
        </p:nvSpPr>
        <p:spPr>
          <a:xfrm>
            <a:off x="913680" y="2138760"/>
            <a:ext cx="941040" cy="1047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4"/>
          <p:cNvSpPr/>
          <p:nvPr/>
        </p:nvSpPr>
        <p:spPr>
          <a:xfrm>
            <a:off x="797040" y="2359440"/>
            <a:ext cx="1176840" cy="2617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32" name="Group 5"/>
          <p:cNvGrpSpPr/>
          <p:nvPr/>
        </p:nvGrpSpPr>
        <p:grpSpPr>
          <a:xfrm>
            <a:off x="1033200" y="979920"/>
            <a:ext cx="698040" cy="698040"/>
            <a:chOff x="1033200" y="979920"/>
            <a:chExt cx="698040" cy="698040"/>
          </a:xfrm>
        </p:grpSpPr>
        <p:sp>
          <p:nvSpPr>
            <p:cNvPr id="233" name="CustomShape 6"/>
            <p:cNvSpPr/>
            <p:nvPr/>
          </p:nvSpPr>
          <p:spPr>
            <a:xfrm>
              <a:off x="1039320" y="986400"/>
              <a:ext cx="685440" cy="68544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CustomShape 7"/>
            <p:cNvSpPr/>
            <p:nvPr/>
          </p:nvSpPr>
          <p:spPr>
            <a:xfrm>
              <a:off x="1033200" y="979920"/>
              <a:ext cx="698040" cy="698040"/>
            </a:xfrm>
            <a:custGeom>
              <a:avLst/>
              <a:gdLst/>
              <a:ahLst/>
              <a:rect l="l" t="t" r="r" b="b"/>
              <a:pathLst>
                <a:path w="698500" h="698500">
                  <a:moveTo>
                    <a:pt x="0" y="349249"/>
                  </a:moveTo>
                  <a:lnTo>
                    <a:pt x="3188" y="301857"/>
                  </a:lnTo>
                  <a:lnTo>
                    <a:pt x="12475" y="256404"/>
                  </a:lnTo>
                  <a:lnTo>
                    <a:pt x="27445" y="213304"/>
                  </a:lnTo>
                  <a:lnTo>
                    <a:pt x="47682" y="172975"/>
                  </a:lnTo>
                  <a:lnTo>
                    <a:pt x="72770" y="135832"/>
                  </a:lnTo>
                  <a:lnTo>
                    <a:pt x="102292" y="102291"/>
                  </a:lnTo>
                  <a:lnTo>
                    <a:pt x="135833" y="72769"/>
                  </a:lnTo>
                  <a:lnTo>
                    <a:pt x="172976" y="47682"/>
                  </a:lnTo>
                  <a:lnTo>
                    <a:pt x="213305" y="27445"/>
                  </a:lnTo>
                  <a:lnTo>
                    <a:pt x="256405" y="12475"/>
                  </a:lnTo>
                  <a:lnTo>
                    <a:pt x="301858" y="3188"/>
                  </a:lnTo>
                  <a:lnTo>
                    <a:pt x="349249" y="0"/>
                  </a:lnTo>
                  <a:lnTo>
                    <a:pt x="395156" y="3028"/>
                  </a:lnTo>
                  <a:lnTo>
                    <a:pt x="439887" y="11965"/>
                  </a:lnTo>
                  <a:lnTo>
                    <a:pt x="482901" y="26584"/>
                  </a:lnTo>
                  <a:lnTo>
                    <a:pt x="523654" y="46662"/>
                  </a:lnTo>
                  <a:lnTo>
                    <a:pt x="561603" y="71972"/>
                  </a:lnTo>
                  <a:lnTo>
                    <a:pt x="596206" y="102292"/>
                  </a:lnTo>
                  <a:lnTo>
                    <a:pt x="626525" y="136895"/>
                  </a:lnTo>
                  <a:lnTo>
                    <a:pt x="651836" y="174844"/>
                  </a:lnTo>
                  <a:lnTo>
                    <a:pt x="671913" y="215597"/>
                  </a:lnTo>
                  <a:lnTo>
                    <a:pt x="686533" y="258610"/>
                  </a:lnTo>
                  <a:lnTo>
                    <a:pt x="695469" y="303342"/>
                  </a:lnTo>
                  <a:lnTo>
                    <a:pt x="698498" y="349249"/>
                  </a:lnTo>
                  <a:lnTo>
                    <a:pt x="695310" y="396640"/>
                  </a:lnTo>
                  <a:lnTo>
                    <a:pt x="686023" y="442093"/>
                  </a:lnTo>
                  <a:lnTo>
                    <a:pt x="671053" y="485192"/>
                  </a:lnTo>
                  <a:lnTo>
                    <a:pt x="650816" y="525521"/>
                  </a:lnTo>
                  <a:lnTo>
                    <a:pt x="625728" y="562664"/>
                  </a:lnTo>
                  <a:lnTo>
                    <a:pt x="596206" y="596205"/>
                  </a:lnTo>
                  <a:lnTo>
                    <a:pt x="562666" y="625727"/>
                  </a:lnTo>
                  <a:lnTo>
                    <a:pt x="525523" y="650815"/>
                  </a:lnTo>
                  <a:lnTo>
                    <a:pt x="485193" y="671052"/>
                  </a:lnTo>
                  <a:lnTo>
                    <a:pt x="442094" y="686023"/>
                  </a:lnTo>
                  <a:lnTo>
                    <a:pt x="396640" y="695310"/>
                  </a:lnTo>
                  <a:lnTo>
                    <a:pt x="349249" y="698498"/>
                  </a:lnTo>
                  <a:lnTo>
                    <a:pt x="301858" y="695310"/>
                  </a:lnTo>
                  <a:lnTo>
                    <a:pt x="256405" y="686023"/>
                  </a:lnTo>
                  <a:lnTo>
                    <a:pt x="213305" y="671052"/>
                  </a:lnTo>
                  <a:lnTo>
                    <a:pt x="172976" y="650815"/>
                  </a:lnTo>
                  <a:lnTo>
                    <a:pt x="135833" y="625727"/>
                  </a:lnTo>
                  <a:lnTo>
                    <a:pt x="102292" y="596205"/>
                  </a:lnTo>
                  <a:lnTo>
                    <a:pt x="72770" y="562664"/>
                  </a:lnTo>
                  <a:lnTo>
                    <a:pt x="47682" y="525521"/>
                  </a:lnTo>
                  <a:lnTo>
                    <a:pt x="27445" y="485192"/>
                  </a:lnTo>
                  <a:lnTo>
                    <a:pt x="12475" y="442093"/>
                  </a:lnTo>
                  <a:lnTo>
                    <a:pt x="3188" y="396640"/>
                  </a:lnTo>
                  <a:lnTo>
                    <a:pt x="0" y="349249"/>
                  </a:lnTo>
                  <a:close/>
                </a:path>
              </a:pathLst>
            </a:custGeom>
            <a:noFill/>
            <a:ln w="12600">
              <a:solidFill>
                <a:srgbClr val="14a3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5" name="Group 8"/>
          <p:cNvGrpSpPr/>
          <p:nvPr/>
        </p:nvGrpSpPr>
        <p:grpSpPr>
          <a:xfrm>
            <a:off x="3558600" y="979920"/>
            <a:ext cx="698040" cy="698040"/>
            <a:chOff x="3558600" y="979920"/>
            <a:chExt cx="698040" cy="698040"/>
          </a:xfrm>
        </p:grpSpPr>
        <p:sp>
          <p:nvSpPr>
            <p:cNvPr id="236" name="CustomShape 9"/>
            <p:cNvSpPr/>
            <p:nvPr/>
          </p:nvSpPr>
          <p:spPr>
            <a:xfrm>
              <a:off x="3565080" y="986400"/>
              <a:ext cx="685440" cy="68544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CustomShape 10"/>
            <p:cNvSpPr/>
            <p:nvPr/>
          </p:nvSpPr>
          <p:spPr>
            <a:xfrm>
              <a:off x="3558600" y="979920"/>
              <a:ext cx="698040" cy="698040"/>
            </a:xfrm>
            <a:custGeom>
              <a:avLst/>
              <a:gdLst/>
              <a:ahLst/>
              <a:rect l="l" t="t" r="r" b="b"/>
              <a:pathLst>
                <a:path w="698500" h="698500">
                  <a:moveTo>
                    <a:pt x="0" y="349249"/>
                  </a:moveTo>
                  <a:lnTo>
                    <a:pt x="3187" y="301857"/>
                  </a:lnTo>
                  <a:lnTo>
                    <a:pt x="12474" y="256404"/>
                  </a:lnTo>
                  <a:lnTo>
                    <a:pt x="27443" y="213304"/>
                  </a:lnTo>
                  <a:lnTo>
                    <a:pt x="47679" y="172975"/>
                  </a:lnTo>
                  <a:lnTo>
                    <a:pt x="72766" y="135832"/>
                  </a:lnTo>
                  <a:lnTo>
                    <a:pt x="102287" y="102291"/>
                  </a:lnTo>
                  <a:lnTo>
                    <a:pt x="135827" y="72769"/>
                  </a:lnTo>
                  <a:lnTo>
                    <a:pt x="172970" y="47682"/>
                  </a:lnTo>
                  <a:lnTo>
                    <a:pt x="213299" y="27445"/>
                  </a:lnTo>
                  <a:lnTo>
                    <a:pt x="256399" y="12475"/>
                  </a:lnTo>
                  <a:lnTo>
                    <a:pt x="301855" y="3188"/>
                  </a:lnTo>
                  <a:lnTo>
                    <a:pt x="349249" y="0"/>
                  </a:lnTo>
                  <a:lnTo>
                    <a:pt x="395154" y="3028"/>
                  </a:lnTo>
                  <a:lnTo>
                    <a:pt x="439884" y="11965"/>
                  </a:lnTo>
                  <a:lnTo>
                    <a:pt x="482895" y="26584"/>
                  </a:lnTo>
                  <a:lnTo>
                    <a:pt x="523647" y="46662"/>
                  </a:lnTo>
                  <a:lnTo>
                    <a:pt x="561595" y="71972"/>
                  </a:lnTo>
                  <a:lnTo>
                    <a:pt x="596198" y="102292"/>
                  </a:lnTo>
                  <a:lnTo>
                    <a:pt x="626519" y="136895"/>
                  </a:lnTo>
                  <a:lnTo>
                    <a:pt x="651832" y="174844"/>
                  </a:lnTo>
                  <a:lnTo>
                    <a:pt x="671911" y="215597"/>
                  </a:lnTo>
                  <a:lnTo>
                    <a:pt x="686531" y="258610"/>
                  </a:lnTo>
                  <a:lnTo>
                    <a:pt x="695469" y="303342"/>
                  </a:lnTo>
                  <a:lnTo>
                    <a:pt x="698498" y="349249"/>
                  </a:lnTo>
                  <a:lnTo>
                    <a:pt x="695310" y="396640"/>
                  </a:lnTo>
                  <a:lnTo>
                    <a:pt x="686022" y="442093"/>
                  </a:lnTo>
                  <a:lnTo>
                    <a:pt x="671051" y="485192"/>
                  </a:lnTo>
                  <a:lnTo>
                    <a:pt x="650813" y="525521"/>
                  </a:lnTo>
                  <a:lnTo>
                    <a:pt x="625724" y="562664"/>
                  </a:lnTo>
                  <a:lnTo>
                    <a:pt x="596201" y="596205"/>
                  </a:lnTo>
                  <a:lnTo>
                    <a:pt x="562660" y="625727"/>
                  </a:lnTo>
                  <a:lnTo>
                    <a:pt x="525517" y="650815"/>
                  </a:lnTo>
                  <a:lnTo>
                    <a:pt x="485188" y="671052"/>
                  </a:lnTo>
                  <a:lnTo>
                    <a:pt x="442089" y="686023"/>
                  </a:lnTo>
                  <a:lnTo>
                    <a:pt x="396638" y="695310"/>
                  </a:lnTo>
                  <a:lnTo>
                    <a:pt x="349249" y="698498"/>
                  </a:lnTo>
                  <a:lnTo>
                    <a:pt x="301855" y="695310"/>
                  </a:lnTo>
                  <a:lnTo>
                    <a:pt x="256399" y="686023"/>
                  </a:lnTo>
                  <a:lnTo>
                    <a:pt x="213299" y="671052"/>
                  </a:lnTo>
                  <a:lnTo>
                    <a:pt x="172970" y="650815"/>
                  </a:lnTo>
                  <a:lnTo>
                    <a:pt x="135827" y="625727"/>
                  </a:lnTo>
                  <a:lnTo>
                    <a:pt x="102287" y="596205"/>
                  </a:lnTo>
                  <a:lnTo>
                    <a:pt x="72766" y="562664"/>
                  </a:lnTo>
                  <a:lnTo>
                    <a:pt x="47679" y="525521"/>
                  </a:lnTo>
                  <a:lnTo>
                    <a:pt x="27443" y="485192"/>
                  </a:lnTo>
                  <a:lnTo>
                    <a:pt x="12474" y="442093"/>
                  </a:lnTo>
                  <a:lnTo>
                    <a:pt x="3187" y="396640"/>
                  </a:lnTo>
                  <a:lnTo>
                    <a:pt x="0" y="349249"/>
                  </a:lnTo>
                  <a:close/>
                </a:path>
              </a:pathLst>
            </a:custGeom>
            <a:noFill/>
            <a:ln w="12600">
              <a:solidFill>
                <a:srgbClr val="14a3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8" name="CustomShape 11"/>
          <p:cNvSpPr/>
          <p:nvPr/>
        </p:nvSpPr>
        <p:spPr>
          <a:xfrm>
            <a:off x="3731040" y="1897920"/>
            <a:ext cx="362880" cy="121680"/>
          </a:xfrm>
          <a:custGeom>
            <a:avLst/>
            <a:gdLst/>
            <a:ahLst/>
            <a:rect l="l" t="t" r="r" b="b"/>
            <a:pathLst>
              <a:path w="363220" h="121919">
                <a:moveTo>
                  <a:pt x="12579" y="121294"/>
                </a:moveTo>
                <a:lnTo>
                  <a:pt x="7419" y="121294"/>
                </a:lnTo>
                <a:lnTo>
                  <a:pt x="5335" y="121195"/>
                </a:lnTo>
                <a:lnTo>
                  <a:pt x="3847" y="120996"/>
                </a:lnTo>
                <a:lnTo>
                  <a:pt x="2359" y="120897"/>
                </a:lnTo>
                <a:lnTo>
                  <a:pt x="0" y="117871"/>
                </a:lnTo>
                <a:lnTo>
                  <a:pt x="325" y="115838"/>
                </a:lnTo>
                <a:lnTo>
                  <a:pt x="772" y="114200"/>
                </a:lnTo>
                <a:lnTo>
                  <a:pt x="36143" y="12501"/>
                </a:lnTo>
                <a:lnTo>
                  <a:pt x="36441" y="11509"/>
                </a:lnTo>
                <a:lnTo>
                  <a:pt x="47901" y="8036"/>
                </a:lnTo>
                <a:lnTo>
                  <a:pt x="54251" y="8036"/>
                </a:lnTo>
                <a:lnTo>
                  <a:pt x="66057" y="10269"/>
                </a:lnTo>
                <a:lnTo>
                  <a:pt x="66553" y="10864"/>
                </a:lnTo>
                <a:lnTo>
                  <a:pt x="67000" y="11707"/>
                </a:lnTo>
                <a:lnTo>
                  <a:pt x="67397" y="12799"/>
                </a:lnTo>
                <a:lnTo>
                  <a:pt x="73410" y="30062"/>
                </a:lnTo>
                <a:lnTo>
                  <a:pt x="50430" y="30062"/>
                </a:lnTo>
                <a:lnTo>
                  <a:pt x="34655" y="77687"/>
                </a:lnTo>
                <a:lnTo>
                  <a:pt x="89996" y="77687"/>
                </a:lnTo>
                <a:lnTo>
                  <a:pt x="96113" y="95249"/>
                </a:lnTo>
                <a:lnTo>
                  <a:pt x="29594" y="95249"/>
                </a:lnTo>
                <a:lnTo>
                  <a:pt x="22451" y="117276"/>
                </a:lnTo>
                <a:lnTo>
                  <a:pt x="19623" y="120550"/>
                </a:lnTo>
                <a:lnTo>
                  <a:pt x="18829" y="120848"/>
                </a:lnTo>
                <a:lnTo>
                  <a:pt x="17639" y="121046"/>
                </a:lnTo>
                <a:lnTo>
                  <a:pt x="14563" y="121245"/>
                </a:lnTo>
                <a:lnTo>
                  <a:pt x="12579" y="121294"/>
                </a:lnTo>
                <a:close/>
                <a:moveTo>
                  <a:pt x="89996" y="77687"/>
                </a:moveTo>
                <a:lnTo>
                  <a:pt x="66504" y="77687"/>
                </a:lnTo>
                <a:lnTo>
                  <a:pt x="50579" y="30062"/>
                </a:lnTo>
                <a:lnTo>
                  <a:pt x="73410" y="30062"/>
                </a:lnTo>
                <a:lnTo>
                  <a:pt x="89996" y="77687"/>
                </a:lnTo>
                <a:close/>
                <a:moveTo>
                  <a:pt x="95476" y="121294"/>
                </a:moveTo>
                <a:lnTo>
                  <a:pt x="89721" y="121294"/>
                </a:lnTo>
                <a:lnTo>
                  <a:pt x="87389" y="121245"/>
                </a:lnTo>
                <a:lnTo>
                  <a:pt x="85702" y="121145"/>
                </a:lnTo>
                <a:lnTo>
                  <a:pt x="84115" y="121145"/>
                </a:lnTo>
                <a:lnTo>
                  <a:pt x="79303" y="117871"/>
                </a:lnTo>
                <a:lnTo>
                  <a:pt x="71713" y="95249"/>
                </a:lnTo>
                <a:lnTo>
                  <a:pt x="96113" y="95249"/>
                </a:lnTo>
                <a:lnTo>
                  <a:pt x="102074" y="112365"/>
                </a:lnTo>
                <a:lnTo>
                  <a:pt x="102768" y="114448"/>
                </a:lnTo>
                <a:lnTo>
                  <a:pt x="103215" y="116085"/>
                </a:lnTo>
                <a:lnTo>
                  <a:pt x="103512" y="117871"/>
                </a:lnTo>
                <a:lnTo>
                  <a:pt x="103403" y="119260"/>
                </a:lnTo>
                <a:lnTo>
                  <a:pt x="103364" y="119409"/>
                </a:lnTo>
                <a:lnTo>
                  <a:pt x="102074" y="120699"/>
                </a:lnTo>
                <a:lnTo>
                  <a:pt x="100933" y="121046"/>
                </a:lnTo>
                <a:lnTo>
                  <a:pt x="97659" y="121245"/>
                </a:lnTo>
                <a:lnTo>
                  <a:pt x="95476" y="121294"/>
                </a:lnTo>
                <a:close/>
                <a:moveTo>
                  <a:pt x="129534" y="121294"/>
                </a:moveTo>
                <a:lnTo>
                  <a:pt x="125268" y="121294"/>
                </a:lnTo>
                <a:lnTo>
                  <a:pt x="123482" y="121245"/>
                </a:lnTo>
                <a:lnTo>
                  <a:pt x="116438" y="3274"/>
                </a:lnTo>
                <a:lnTo>
                  <a:pt x="116586" y="2728"/>
                </a:lnTo>
                <a:lnTo>
                  <a:pt x="125268" y="0"/>
                </a:lnTo>
                <a:lnTo>
                  <a:pt x="129534" y="0"/>
                </a:lnTo>
                <a:lnTo>
                  <a:pt x="131271" y="99"/>
                </a:lnTo>
                <a:lnTo>
                  <a:pt x="134049" y="496"/>
                </a:lnTo>
                <a:lnTo>
                  <a:pt x="135140" y="744"/>
                </a:lnTo>
                <a:lnTo>
                  <a:pt x="135934" y="1041"/>
                </a:lnTo>
                <a:lnTo>
                  <a:pt x="136827" y="1339"/>
                </a:lnTo>
                <a:lnTo>
                  <a:pt x="137422" y="1736"/>
                </a:lnTo>
                <a:lnTo>
                  <a:pt x="137720" y="2232"/>
                </a:lnTo>
                <a:lnTo>
                  <a:pt x="138116" y="2728"/>
                </a:lnTo>
                <a:lnTo>
                  <a:pt x="138315" y="3274"/>
                </a:lnTo>
                <a:lnTo>
                  <a:pt x="138315" y="71734"/>
                </a:lnTo>
                <a:lnTo>
                  <a:pt x="160586" y="71734"/>
                </a:lnTo>
                <a:lnTo>
                  <a:pt x="160193" y="72181"/>
                </a:lnTo>
                <a:lnTo>
                  <a:pt x="163275" y="76943"/>
                </a:lnTo>
                <a:lnTo>
                  <a:pt x="138315" y="76943"/>
                </a:lnTo>
                <a:lnTo>
                  <a:pt x="138261" y="118615"/>
                </a:lnTo>
                <a:lnTo>
                  <a:pt x="135934" y="120550"/>
                </a:lnTo>
                <a:lnTo>
                  <a:pt x="135140" y="120848"/>
                </a:lnTo>
                <a:lnTo>
                  <a:pt x="134049" y="121046"/>
                </a:lnTo>
                <a:lnTo>
                  <a:pt x="131271" y="121245"/>
                </a:lnTo>
                <a:lnTo>
                  <a:pt x="129534" y="121294"/>
                </a:lnTo>
                <a:close/>
                <a:moveTo>
                  <a:pt x="160586" y="71734"/>
                </a:moveTo>
                <a:lnTo>
                  <a:pt x="138315" y="71734"/>
                </a:lnTo>
                <a:lnTo>
                  <a:pt x="161234" y="40927"/>
                </a:lnTo>
                <a:lnTo>
                  <a:pt x="161731" y="40233"/>
                </a:lnTo>
                <a:lnTo>
                  <a:pt x="168676" y="37356"/>
                </a:lnTo>
                <a:lnTo>
                  <a:pt x="170065" y="37156"/>
                </a:lnTo>
                <a:lnTo>
                  <a:pt x="171901" y="37057"/>
                </a:lnTo>
                <a:lnTo>
                  <a:pt x="176267" y="37057"/>
                </a:lnTo>
                <a:lnTo>
                  <a:pt x="178053" y="37156"/>
                </a:lnTo>
                <a:lnTo>
                  <a:pt x="179541" y="37356"/>
                </a:lnTo>
                <a:lnTo>
                  <a:pt x="181029" y="37455"/>
                </a:lnTo>
                <a:lnTo>
                  <a:pt x="182220" y="37653"/>
                </a:lnTo>
                <a:lnTo>
                  <a:pt x="184006" y="38248"/>
                </a:lnTo>
                <a:lnTo>
                  <a:pt x="184601" y="38596"/>
                </a:lnTo>
                <a:lnTo>
                  <a:pt x="184898" y="38992"/>
                </a:lnTo>
                <a:lnTo>
                  <a:pt x="185296" y="39389"/>
                </a:lnTo>
                <a:lnTo>
                  <a:pt x="185386" y="39638"/>
                </a:lnTo>
                <a:lnTo>
                  <a:pt x="185494" y="41424"/>
                </a:lnTo>
                <a:lnTo>
                  <a:pt x="185246" y="42316"/>
                </a:lnTo>
                <a:lnTo>
                  <a:pt x="184750" y="43309"/>
                </a:lnTo>
                <a:lnTo>
                  <a:pt x="184353" y="44300"/>
                </a:lnTo>
                <a:lnTo>
                  <a:pt x="183708" y="45342"/>
                </a:lnTo>
                <a:lnTo>
                  <a:pt x="182815" y="46434"/>
                </a:lnTo>
                <a:lnTo>
                  <a:pt x="160586" y="71734"/>
                </a:lnTo>
                <a:close/>
                <a:moveTo>
                  <a:pt x="179441" y="121294"/>
                </a:moveTo>
                <a:lnTo>
                  <a:pt x="174778" y="121294"/>
                </a:lnTo>
                <a:lnTo>
                  <a:pt x="172844" y="121245"/>
                </a:lnTo>
                <a:lnTo>
                  <a:pt x="164211" y="117723"/>
                </a:lnTo>
                <a:lnTo>
                  <a:pt x="138315" y="76943"/>
                </a:lnTo>
                <a:lnTo>
                  <a:pt x="163275" y="76943"/>
                </a:lnTo>
                <a:lnTo>
                  <a:pt x="186386" y="112662"/>
                </a:lnTo>
                <a:lnTo>
                  <a:pt x="187081" y="113853"/>
                </a:lnTo>
                <a:lnTo>
                  <a:pt x="187578" y="114895"/>
                </a:lnTo>
                <a:lnTo>
                  <a:pt x="187875" y="115787"/>
                </a:lnTo>
                <a:lnTo>
                  <a:pt x="188272" y="116581"/>
                </a:lnTo>
                <a:lnTo>
                  <a:pt x="188470" y="117325"/>
                </a:lnTo>
                <a:lnTo>
                  <a:pt x="188470" y="118615"/>
                </a:lnTo>
                <a:lnTo>
                  <a:pt x="188312" y="119012"/>
                </a:lnTo>
                <a:lnTo>
                  <a:pt x="188223" y="119161"/>
                </a:lnTo>
                <a:lnTo>
                  <a:pt x="187875" y="119508"/>
                </a:lnTo>
                <a:lnTo>
                  <a:pt x="187578" y="119905"/>
                </a:lnTo>
                <a:lnTo>
                  <a:pt x="186982" y="120252"/>
                </a:lnTo>
                <a:lnTo>
                  <a:pt x="186089" y="120550"/>
                </a:lnTo>
                <a:lnTo>
                  <a:pt x="185296" y="120848"/>
                </a:lnTo>
                <a:lnTo>
                  <a:pt x="184154" y="121046"/>
                </a:lnTo>
                <a:lnTo>
                  <a:pt x="181277" y="121245"/>
                </a:lnTo>
                <a:lnTo>
                  <a:pt x="179441" y="121294"/>
                </a:lnTo>
                <a:close/>
                <a:moveTo>
                  <a:pt x="214827" y="121294"/>
                </a:moveTo>
                <a:lnTo>
                  <a:pt x="210561" y="121294"/>
                </a:lnTo>
                <a:lnTo>
                  <a:pt x="208775" y="121245"/>
                </a:lnTo>
                <a:lnTo>
                  <a:pt x="201730" y="118466"/>
                </a:lnTo>
                <a:lnTo>
                  <a:pt x="201730" y="3274"/>
                </a:lnTo>
                <a:lnTo>
                  <a:pt x="210561" y="0"/>
                </a:lnTo>
                <a:lnTo>
                  <a:pt x="214827" y="0"/>
                </a:lnTo>
                <a:lnTo>
                  <a:pt x="216563" y="99"/>
                </a:lnTo>
                <a:lnTo>
                  <a:pt x="219342" y="496"/>
                </a:lnTo>
                <a:lnTo>
                  <a:pt x="220433" y="744"/>
                </a:lnTo>
                <a:lnTo>
                  <a:pt x="221227" y="1041"/>
                </a:lnTo>
                <a:lnTo>
                  <a:pt x="222120" y="1339"/>
                </a:lnTo>
                <a:lnTo>
                  <a:pt x="222715" y="1736"/>
                </a:lnTo>
                <a:lnTo>
                  <a:pt x="223013" y="2232"/>
                </a:lnTo>
                <a:lnTo>
                  <a:pt x="223410" y="2728"/>
                </a:lnTo>
                <a:lnTo>
                  <a:pt x="223608" y="3274"/>
                </a:lnTo>
                <a:lnTo>
                  <a:pt x="223608" y="46582"/>
                </a:lnTo>
                <a:lnTo>
                  <a:pt x="270211" y="46582"/>
                </a:lnTo>
                <a:lnTo>
                  <a:pt x="271577" y="48368"/>
                </a:lnTo>
                <a:lnTo>
                  <a:pt x="273215" y="51891"/>
                </a:lnTo>
                <a:lnTo>
                  <a:pt x="273879" y="54620"/>
                </a:lnTo>
                <a:lnTo>
                  <a:pt x="238094" y="54620"/>
                </a:lnTo>
                <a:lnTo>
                  <a:pt x="235266" y="55611"/>
                </a:lnTo>
                <a:lnTo>
                  <a:pt x="232389" y="57596"/>
                </a:lnTo>
                <a:lnTo>
                  <a:pt x="229611" y="59580"/>
                </a:lnTo>
                <a:lnTo>
                  <a:pt x="226683" y="62507"/>
                </a:lnTo>
                <a:lnTo>
                  <a:pt x="223608" y="66376"/>
                </a:lnTo>
                <a:lnTo>
                  <a:pt x="223608" y="118466"/>
                </a:lnTo>
                <a:lnTo>
                  <a:pt x="223410" y="119012"/>
                </a:lnTo>
                <a:lnTo>
                  <a:pt x="222715" y="119905"/>
                </a:lnTo>
                <a:lnTo>
                  <a:pt x="222120" y="120252"/>
                </a:lnTo>
                <a:lnTo>
                  <a:pt x="221227" y="120550"/>
                </a:lnTo>
                <a:lnTo>
                  <a:pt x="220433" y="120848"/>
                </a:lnTo>
                <a:lnTo>
                  <a:pt x="219342" y="121046"/>
                </a:lnTo>
                <a:lnTo>
                  <a:pt x="216563" y="121245"/>
                </a:lnTo>
                <a:lnTo>
                  <a:pt x="214827" y="121294"/>
                </a:lnTo>
                <a:close/>
                <a:moveTo>
                  <a:pt x="270211" y="46582"/>
                </a:moveTo>
                <a:lnTo>
                  <a:pt x="223608" y="46582"/>
                </a:lnTo>
                <a:lnTo>
                  <a:pt x="227378" y="42911"/>
                </a:lnTo>
                <a:lnTo>
                  <a:pt x="231198" y="40183"/>
                </a:lnTo>
                <a:lnTo>
                  <a:pt x="235067" y="38397"/>
                </a:lnTo>
                <a:lnTo>
                  <a:pt x="239036" y="36512"/>
                </a:lnTo>
                <a:lnTo>
                  <a:pt x="243154" y="35570"/>
                </a:lnTo>
                <a:lnTo>
                  <a:pt x="252679" y="35570"/>
                </a:lnTo>
                <a:lnTo>
                  <a:pt x="257099" y="36462"/>
                </a:lnTo>
                <a:lnTo>
                  <a:pt x="260671" y="38248"/>
                </a:lnTo>
                <a:lnTo>
                  <a:pt x="264242" y="39935"/>
                </a:lnTo>
                <a:lnTo>
                  <a:pt x="267119" y="42316"/>
                </a:lnTo>
                <a:lnTo>
                  <a:pt x="269300" y="45392"/>
                </a:lnTo>
                <a:lnTo>
                  <a:pt x="270211" y="46582"/>
                </a:lnTo>
                <a:close/>
                <a:moveTo>
                  <a:pt x="266919" y="121294"/>
                </a:moveTo>
                <a:lnTo>
                  <a:pt x="262747" y="121294"/>
                </a:lnTo>
                <a:lnTo>
                  <a:pt x="260966" y="121245"/>
                </a:lnTo>
                <a:lnTo>
                  <a:pt x="253969" y="118466"/>
                </a:lnTo>
                <a:lnTo>
                  <a:pt x="253969" y="69999"/>
                </a:lnTo>
                <a:lnTo>
                  <a:pt x="253672" y="67072"/>
                </a:lnTo>
                <a:lnTo>
                  <a:pt x="253042" y="64740"/>
                </a:lnTo>
                <a:lnTo>
                  <a:pt x="252580" y="62705"/>
                </a:lnTo>
                <a:lnTo>
                  <a:pt x="251786" y="60870"/>
                </a:lnTo>
                <a:lnTo>
                  <a:pt x="250695" y="59382"/>
                </a:lnTo>
                <a:lnTo>
                  <a:pt x="249702" y="57794"/>
                </a:lnTo>
                <a:lnTo>
                  <a:pt x="248363" y="56604"/>
                </a:lnTo>
                <a:lnTo>
                  <a:pt x="246676" y="55810"/>
                </a:lnTo>
                <a:lnTo>
                  <a:pt x="245089" y="55016"/>
                </a:lnTo>
                <a:lnTo>
                  <a:pt x="243154" y="54620"/>
                </a:lnTo>
                <a:lnTo>
                  <a:pt x="273879" y="54620"/>
                </a:lnTo>
                <a:lnTo>
                  <a:pt x="275206" y="59928"/>
                </a:lnTo>
                <a:lnTo>
                  <a:pt x="275701" y="64740"/>
                </a:lnTo>
                <a:lnTo>
                  <a:pt x="275701" y="118466"/>
                </a:lnTo>
                <a:lnTo>
                  <a:pt x="268652" y="121245"/>
                </a:lnTo>
                <a:lnTo>
                  <a:pt x="266919" y="121294"/>
                </a:lnTo>
                <a:close/>
                <a:moveTo>
                  <a:pt x="310181" y="121294"/>
                </a:moveTo>
                <a:lnTo>
                  <a:pt x="305914" y="121294"/>
                </a:lnTo>
                <a:lnTo>
                  <a:pt x="304133" y="121245"/>
                </a:lnTo>
                <a:lnTo>
                  <a:pt x="297085" y="118466"/>
                </a:lnTo>
                <a:lnTo>
                  <a:pt x="297085" y="40034"/>
                </a:lnTo>
                <a:lnTo>
                  <a:pt x="299323" y="38099"/>
                </a:lnTo>
                <a:lnTo>
                  <a:pt x="300218" y="37702"/>
                </a:lnTo>
                <a:lnTo>
                  <a:pt x="301352" y="37455"/>
                </a:lnTo>
                <a:lnTo>
                  <a:pt x="302742" y="37356"/>
                </a:lnTo>
                <a:lnTo>
                  <a:pt x="304133" y="37156"/>
                </a:lnTo>
                <a:lnTo>
                  <a:pt x="305914" y="37057"/>
                </a:lnTo>
                <a:lnTo>
                  <a:pt x="310181" y="37057"/>
                </a:lnTo>
                <a:lnTo>
                  <a:pt x="311924" y="37156"/>
                </a:lnTo>
                <a:lnTo>
                  <a:pt x="313306" y="37356"/>
                </a:lnTo>
                <a:lnTo>
                  <a:pt x="314696" y="37455"/>
                </a:lnTo>
                <a:lnTo>
                  <a:pt x="315792" y="37702"/>
                </a:lnTo>
                <a:lnTo>
                  <a:pt x="316582" y="38099"/>
                </a:lnTo>
                <a:lnTo>
                  <a:pt x="317478" y="38397"/>
                </a:lnTo>
                <a:lnTo>
                  <a:pt x="318078" y="38744"/>
                </a:lnTo>
                <a:lnTo>
                  <a:pt x="318373" y="39141"/>
                </a:lnTo>
                <a:lnTo>
                  <a:pt x="318763" y="39538"/>
                </a:lnTo>
                <a:lnTo>
                  <a:pt x="318963" y="40034"/>
                </a:lnTo>
                <a:lnTo>
                  <a:pt x="318963" y="118466"/>
                </a:lnTo>
                <a:lnTo>
                  <a:pt x="318763" y="119012"/>
                </a:lnTo>
                <a:lnTo>
                  <a:pt x="318078" y="119905"/>
                </a:lnTo>
                <a:lnTo>
                  <a:pt x="317478" y="120252"/>
                </a:lnTo>
                <a:lnTo>
                  <a:pt x="316582" y="120550"/>
                </a:lnTo>
                <a:lnTo>
                  <a:pt x="315792" y="120848"/>
                </a:lnTo>
                <a:lnTo>
                  <a:pt x="314696" y="121046"/>
                </a:lnTo>
                <a:lnTo>
                  <a:pt x="311924" y="121245"/>
                </a:lnTo>
                <a:lnTo>
                  <a:pt x="310181" y="121294"/>
                </a:lnTo>
                <a:close/>
                <a:moveTo>
                  <a:pt x="312810" y="25895"/>
                </a:moveTo>
                <a:lnTo>
                  <a:pt x="303095" y="25895"/>
                </a:lnTo>
                <a:lnTo>
                  <a:pt x="299771" y="25102"/>
                </a:lnTo>
                <a:lnTo>
                  <a:pt x="297980" y="23514"/>
                </a:lnTo>
                <a:lnTo>
                  <a:pt x="296294" y="21927"/>
                </a:lnTo>
                <a:lnTo>
                  <a:pt x="295456" y="19000"/>
                </a:lnTo>
                <a:lnTo>
                  <a:pt x="295528" y="10120"/>
                </a:lnTo>
                <a:lnTo>
                  <a:pt x="296342" y="7342"/>
                </a:lnTo>
                <a:lnTo>
                  <a:pt x="298132" y="5655"/>
                </a:lnTo>
                <a:lnTo>
                  <a:pt x="299913" y="3869"/>
                </a:lnTo>
                <a:lnTo>
                  <a:pt x="303285" y="2976"/>
                </a:lnTo>
                <a:lnTo>
                  <a:pt x="313010" y="2976"/>
                </a:lnTo>
                <a:lnTo>
                  <a:pt x="316239" y="3819"/>
                </a:lnTo>
                <a:lnTo>
                  <a:pt x="317925" y="5506"/>
                </a:lnTo>
                <a:lnTo>
                  <a:pt x="319706" y="7193"/>
                </a:lnTo>
                <a:lnTo>
                  <a:pt x="320602" y="10120"/>
                </a:lnTo>
                <a:lnTo>
                  <a:pt x="320499" y="19000"/>
                </a:lnTo>
                <a:lnTo>
                  <a:pt x="319706" y="21678"/>
                </a:lnTo>
                <a:lnTo>
                  <a:pt x="316134" y="25052"/>
                </a:lnTo>
                <a:lnTo>
                  <a:pt x="312810" y="25895"/>
                </a:lnTo>
                <a:close/>
                <a:moveTo>
                  <a:pt x="353825" y="121294"/>
                </a:moveTo>
                <a:lnTo>
                  <a:pt x="349567" y="121294"/>
                </a:lnTo>
                <a:lnTo>
                  <a:pt x="347776" y="121245"/>
                </a:lnTo>
                <a:lnTo>
                  <a:pt x="340728" y="118466"/>
                </a:lnTo>
                <a:lnTo>
                  <a:pt x="340728" y="3274"/>
                </a:lnTo>
                <a:lnTo>
                  <a:pt x="349567" y="0"/>
                </a:lnTo>
                <a:lnTo>
                  <a:pt x="353825" y="0"/>
                </a:lnTo>
                <a:lnTo>
                  <a:pt x="355568" y="99"/>
                </a:lnTo>
                <a:lnTo>
                  <a:pt x="358340" y="496"/>
                </a:lnTo>
                <a:lnTo>
                  <a:pt x="359435" y="744"/>
                </a:lnTo>
                <a:lnTo>
                  <a:pt x="360226" y="1041"/>
                </a:lnTo>
                <a:lnTo>
                  <a:pt x="361121" y="1339"/>
                </a:lnTo>
                <a:lnTo>
                  <a:pt x="361721" y="1736"/>
                </a:lnTo>
                <a:lnTo>
                  <a:pt x="362016" y="2232"/>
                </a:lnTo>
                <a:lnTo>
                  <a:pt x="362407" y="2728"/>
                </a:lnTo>
                <a:lnTo>
                  <a:pt x="362607" y="3274"/>
                </a:lnTo>
                <a:lnTo>
                  <a:pt x="362607" y="118466"/>
                </a:lnTo>
                <a:lnTo>
                  <a:pt x="362407" y="119012"/>
                </a:lnTo>
                <a:lnTo>
                  <a:pt x="361721" y="119905"/>
                </a:lnTo>
                <a:lnTo>
                  <a:pt x="361121" y="120252"/>
                </a:lnTo>
                <a:lnTo>
                  <a:pt x="360226" y="120550"/>
                </a:lnTo>
                <a:lnTo>
                  <a:pt x="359435" y="120848"/>
                </a:lnTo>
                <a:lnTo>
                  <a:pt x="358340" y="121046"/>
                </a:lnTo>
                <a:lnTo>
                  <a:pt x="355568" y="121245"/>
                </a:lnTo>
                <a:lnTo>
                  <a:pt x="353825" y="121294"/>
                </a:lnTo>
                <a:close/>
              </a:path>
            </a:pathLst>
          </a:custGeom>
          <a:solidFill>
            <a:srgbClr val="14a3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2"/>
          <p:cNvSpPr/>
          <p:nvPr/>
        </p:nvSpPr>
        <p:spPr>
          <a:xfrm>
            <a:off x="3448080" y="2138760"/>
            <a:ext cx="941400" cy="10476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13"/>
          <p:cNvSpPr/>
          <p:nvPr/>
        </p:nvSpPr>
        <p:spPr>
          <a:xfrm>
            <a:off x="3573360" y="2397600"/>
            <a:ext cx="692280" cy="10872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1" name="Group 14"/>
          <p:cNvGrpSpPr/>
          <p:nvPr/>
        </p:nvGrpSpPr>
        <p:grpSpPr>
          <a:xfrm>
            <a:off x="6273000" y="979920"/>
            <a:ext cx="698040" cy="698040"/>
            <a:chOff x="6273000" y="979920"/>
            <a:chExt cx="698040" cy="698040"/>
          </a:xfrm>
        </p:grpSpPr>
        <p:sp>
          <p:nvSpPr>
            <p:cNvPr id="242" name="CustomShape 15"/>
            <p:cNvSpPr/>
            <p:nvPr/>
          </p:nvSpPr>
          <p:spPr>
            <a:xfrm>
              <a:off x="6279480" y="986400"/>
              <a:ext cx="685440" cy="68544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CustomShape 16"/>
            <p:cNvSpPr/>
            <p:nvPr/>
          </p:nvSpPr>
          <p:spPr>
            <a:xfrm>
              <a:off x="6273000" y="979920"/>
              <a:ext cx="698040" cy="698040"/>
            </a:xfrm>
            <a:custGeom>
              <a:avLst/>
              <a:gdLst/>
              <a:ahLst/>
              <a:rect l="l" t="t" r="r" b="b"/>
              <a:pathLst>
                <a:path w="698500" h="698500">
                  <a:moveTo>
                    <a:pt x="0" y="349249"/>
                  </a:moveTo>
                  <a:lnTo>
                    <a:pt x="3187" y="301857"/>
                  </a:lnTo>
                  <a:lnTo>
                    <a:pt x="12474" y="256404"/>
                  </a:lnTo>
                  <a:lnTo>
                    <a:pt x="27443" y="213304"/>
                  </a:lnTo>
                  <a:lnTo>
                    <a:pt x="47679" y="172975"/>
                  </a:lnTo>
                  <a:lnTo>
                    <a:pt x="72766" y="135832"/>
                  </a:lnTo>
                  <a:lnTo>
                    <a:pt x="102287" y="102291"/>
                  </a:lnTo>
                  <a:lnTo>
                    <a:pt x="135827" y="72769"/>
                  </a:lnTo>
                  <a:lnTo>
                    <a:pt x="172970" y="47682"/>
                  </a:lnTo>
                  <a:lnTo>
                    <a:pt x="213299" y="27445"/>
                  </a:lnTo>
                  <a:lnTo>
                    <a:pt x="256399" y="12475"/>
                  </a:lnTo>
                  <a:lnTo>
                    <a:pt x="301855" y="3188"/>
                  </a:lnTo>
                  <a:lnTo>
                    <a:pt x="349249" y="0"/>
                  </a:lnTo>
                  <a:lnTo>
                    <a:pt x="395154" y="3028"/>
                  </a:lnTo>
                  <a:lnTo>
                    <a:pt x="439884" y="11965"/>
                  </a:lnTo>
                  <a:lnTo>
                    <a:pt x="482895" y="26584"/>
                  </a:lnTo>
                  <a:lnTo>
                    <a:pt x="523647" y="46662"/>
                  </a:lnTo>
                  <a:lnTo>
                    <a:pt x="561595" y="71972"/>
                  </a:lnTo>
                  <a:lnTo>
                    <a:pt x="596198" y="102292"/>
                  </a:lnTo>
                  <a:lnTo>
                    <a:pt x="626519" y="136895"/>
                  </a:lnTo>
                  <a:lnTo>
                    <a:pt x="651832" y="174844"/>
                  </a:lnTo>
                  <a:lnTo>
                    <a:pt x="671911" y="215597"/>
                  </a:lnTo>
                  <a:lnTo>
                    <a:pt x="686531" y="258610"/>
                  </a:lnTo>
                  <a:lnTo>
                    <a:pt x="695469" y="303342"/>
                  </a:lnTo>
                  <a:lnTo>
                    <a:pt x="698498" y="349249"/>
                  </a:lnTo>
                  <a:lnTo>
                    <a:pt x="695310" y="396640"/>
                  </a:lnTo>
                  <a:lnTo>
                    <a:pt x="686022" y="442093"/>
                  </a:lnTo>
                  <a:lnTo>
                    <a:pt x="671051" y="485192"/>
                  </a:lnTo>
                  <a:lnTo>
                    <a:pt x="650813" y="525521"/>
                  </a:lnTo>
                  <a:lnTo>
                    <a:pt x="625724" y="562664"/>
                  </a:lnTo>
                  <a:lnTo>
                    <a:pt x="596201" y="596205"/>
                  </a:lnTo>
                  <a:lnTo>
                    <a:pt x="562660" y="625727"/>
                  </a:lnTo>
                  <a:lnTo>
                    <a:pt x="525517" y="650815"/>
                  </a:lnTo>
                  <a:lnTo>
                    <a:pt x="485188" y="671052"/>
                  </a:lnTo>
                  <a:lnTo>
                    <a:pt x="442089" y="686023"/>
                  </a:lnTo>
                  <a:lnTo>
                    <a:pt x="396638" y="695310"/>
                  </a:lnTo>
                  <a:lnTo>
                    <a:pt x="349249" y="698498"/>
                  </a:lnTo>
                  <a:lnTo>
                    <a:pt x="301855" y="695310"/>
                  </a:lnTo>
                  <a:lnTo>
                    <a:pt x="256399" y="686023"/>
                  </a:lnTo>
                  <a:lnTo>
                    <a:pt x="213299" y="671052"/>
                  </a:lnTo>
                  <a:lnTo>
                    <a:pt x="172970" y="650815"/>
                  </a:lnTo>
                  <a:lnTo>
                    <a:pt x="135827" y="625727"/>
                  </a:lnTo>
                  <a:lnTo>
                    <a:pt x="102287" y="596205"/>
                  </a:lnTo>
                  <a:lnTo>
                    <a:pt x="72766" y="562664"/>
                  </a:lnTo>
                  <a:lnTo>
                    <a:pt x="47679" y="525521"/>
                  </a:lnTo>
                  <a:lnTo>
                    <a:pt x="27443" y="485192"/>
                  </a:lnTo>
                  <a:lnTo>
                    <a:pt x="12474" y="442093"/>
                  </a:lnTo>
                  <a:lnTo>
                    <a:pt x="3187" y="396640"/>
                  </a:lnTo>
                  <a:lnTo>
                    <a:pt x="0" y="349249"/>
                  </a:lnTo>
                  <a:close/>
                </a:path>
              </a:pathLst>
            </a:custGeom>
            <a:noFill/>
            <a:ln w="12600">
              <a:solidFill>
                <a:srgbClr val="14a3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4" name="CustomShape 17"/>
          <p:cNvSpPr/>
          <p:nvPr/>
        </p:nvSpPr>
        <p:spPr>
          <a:xfrm>
            <a:off x="6401880" y="1941480"/>
            <a:ext cx="435240" cy="122400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18"/>
          <p:cNvSpPr/>
          <p:nvPr/>
        </p:nvSpPr>
        <p:spPr>
          <a:xfrm>
            <a:off x="6106320" y="2143800"/>
            <a:ext cx="1037520" cy="104760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19"/>
          <p:cNvSpPr/>
          <p:nvPr/>
        </p:nvSpPr>
        <p:spPr>
          <a:xfrm>
            <a:off x="6104880" y="2331720"/>
            <a:ext cx="1034640" cy="119880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0"/>
          <p:cNvSpPr/>
          <p:nvPr/>
        </p:nvSpPr>
        <p:spPr>
          <a:xfrm>
            <a:off x="6059880" y="2500560"/>
            <a:ext cx="1128960" cy="119880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8" name="Group 21"/>
          <p:cNvGrpSpPr/>
          <p:nvPr/>
        </p:nvGrpSpPr>
        <p:grpSpPr>
          <a:xfrm>
            <a:off x="3569400" y="2899800"/>
            <a:ext cx="711000" cy="703800"/>
            <a:chOff x="3569400" y="2899800"/>
            <a:chExt cx="711000" cy="703800"/>
          </a:xfrm>
        </p:grpSpPr>
        <p:sp>
          <p:nvSpPr>
            <p:cNvPr id="249" name="CustomShape 22"/>
            <p:cNvSpPr/>
            <p:nvPr/>
          </p:nvSpPr>
          <p:spPr>
            <a:xfrm>
              <a:off x="3569400" y="2899800"/>
              <a:ext cx="710280" cy="70344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CustomShape 23"/>
            <p:cNvSpPr/>
            <p:nvPr/>
          </p:nvSpPr>
          <p:spPr>
            <a:xfrm>
              <a:off x="3569400" y="2899800"/>
              <a:ext cx="711000" cy="703800"/>
            </a:xfrm>
            <a:custGeom>
              <a:avLst/>
              <a:gdLst/>
              <a:ahLst/>
              <a:rect l="l" t="t" r="r" b="b"/>
              <a:pathLst>
                <a:path w="711200" h="704214">
                  <a:moveTo>
                    <a:pt x="0" y="351899"/>
                  </a:moveTo>
                  <a:lnTo>
                    <a:pt x="3244" y="304148"/>
                  </a:lnTo>
                  <a:lnTo>
                    <a:pt x="12693" y="258350"/>
                  </a:lnTo>
                  <a:lnTo>
                    <a:pt x="27925" y="214923"/>
                  </a:lnTo>
                  <a:lnTo>
                    <a:pt x="48516" y="174288"/>
                  </a:lnTo>
                  <a:lnTo>
                    <a:pt x="74042" y="136863"/>
                  </a:lnTo>
                  <a:lnTo>
                    <a:pt x="104081" y="103068"/>
                  </a:lnTo>
                  <a:lnTo>
                    <a:pt x="138207" y="73322"/>
                  </a:lnTo>
                  <a:lnTo>
                    <a:pt x="175999" y="48044"/>
                  </a:lnTo>
                  <a:lnTo>
                    <a:pt x="217033" y="27653"/>
                  </a:lnTo>
                  <a:lnTo>
                    <a:pt x="260884" y="12570"/>
                  </a:lnTo>
                  <a:lnTo>
                    <a:pt x="307131" y="3212"/>
                  </a:lnTo>
                  <a:lnTo>
                    <a:pt x="355349" y="0"/>
                  </a:lnTo>
                  <a:lnTo>
                    <a:pt x="402059" y="3051"/>
                  </a:lnTo>
                  <a:lnTo>
                    <a:pt x="447572" y="12056"/>
                  </a:lnTo>
                  <a:lnTo>
                    <a:pt x="491336" y="26787"/>
                  </a:lnTo>
                  <a:lnTo>
                    <a:pt x="532800" y="47018"/>
                  </a:lnTo>
                  <a:lnTo>
                    <a:pt x="571413" y="72523"/>
                  </a:lnTo>
                  <a:lnTo>
                    <a:pt x="606623" y="103074"/>
                  </a:lnTo>
                  <a:lnTo>
                    <a:pt x="637475" y="137941"/>
                  </a:lnTo>
                  <a:lnTo>
                    <a:pt x="663228" y="176179"/>
                  </a:lnTo>
                  <a:lnTo>
                    <a:pt x="683654" y="217240"/>
                  </a:lnTo>
                  <a:lnTo>
                    <a:pt x="698527" y="260578"/>
                  </a:lnTo>
                  <a:lnTo>
                    <a:pt x="707617" y="305646"/>
                  </a:lnTo>
                  <a:lnTo>
                    <a:pt x="710698" y="351899"/>
                  </a:lnTo>
                  <a:lnTo>
                    <a:pt x="707454" y="399650"/>
                  </a:lnTo>
                  <a:lnTo>
                    <a:pt x="698004" y="445448"/>
                  </a:lnTo>
                  <a:lnTo>
                    <a:pt x="682772" y="488874"/>
                  </a:lnTo>
                  <a:lnTo>
                    <a:pt x="662181" y="529510"/>
                  </a:lnTo>
                  <a:lnTo>
                    <a:pt x="636655" y="566934"/>
                  </a:lnTo>
                  <a:lnTo>
                    <a:pt x="606617" y="600730"/>
                  </a:lnTo>
                  <a:lnTo>
                    <a:pt x="572490" y="630476"/>
                  </a:lnTo>
                  <a:lnTo>
                    <a:pt x="534698" y="655754"/>
                  </a:lnTo>
                  <a:lnTo>
                    <a:pt x="493665" y="676144"/>
                  </a:lnTo>
                  <a:lnTo>
                    <a:pt x="449813" y="691228"/>
                  </a:lnTo>
                  <a:lnTo>
                    <a:pt x="403567" y="700586"/>
                  </a:lnTo>
                  <a:lnTo>
                    <a:pt x="355349" y="703798"/>
                  </a:lnTo>
                  <a:lnTo>
                    <a:pt x="307131" y="700586"/>
                  </a:lnTo>
                  <a:lnTo>
                    <a:pt x="260884" y="691228"/>
                  </a:lnTo>
                  <a:lnTo>
                    <a:pt x="217033" y="676144"/>
                  </a:lnTo>
                  <a:lnTo>
                    <a:pt x="175999" y="655754"/>
                  </a:lnTo>
                  <a:lnTo>
                    <a:pt x="138207" y="630476"/>
                  </a:lnTo>
                  <a:lnTo>
                    <a:pt x="104081" y="600730"/>
                  </a:lnTo>
                  <a:lnTo>
                    <a:pt x="74042" y="566934"/>
                  </a:lnTo>
                  <a:lnTo>
                    <a:pt x="48516" y="529510"/>
                  </a:lnTo>
                  <a:lnTo>
                    <a:pt x="27925" y="488874"/>
                  </a:lnTo>
                  <a:lnTo>
                    <a:pt x="12693" y="445448"/>
                  </a:lnTo>
                  <a:lnTo>
                    <a:pt x="3244" y="399650"/>
                  </a:lnTo>
                  <a:lnTo>
                    <a:pt x="0" y="351899"/>
                  </a:lnTo>
                  <a:close/>
                </a:path>
              </a:pathLst>
            </a:custGeom>
            <a:noFill/>
            <a:ln w="22320">
              <a:solidFill>
                <a:srgbClr val="00afe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1" name="CustomShape 24"/>
          <p:cNvSpPr/>
          <p:nvPr/>
        </p:nvSpPr>
        <p:spPr>
          <a:xfrm>
            <a:off x="3301920" y="3830760"/>
            <a:ext cx="1224360" cy="122400"/>
          </a:xfrm>
          <a:prstGeom prst="rect">
            <a:avLst/>
          </a:prstGeom>
          <a:blipFill rotWithShape="0">
            <a:blip r:embed="rId1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5"/>
          <p:cNvSpPr/>
          <p:nvPr/>
        </p:nvSpPr>
        <p:spPr>
          <a:xfrm>
            <a:off x="3796560" y="4114800"/>
            <a:ext cx="240480" cy="99360"/>
          </a:xfrm>
          <a:prstGeom prst="rect">
            <a:avLst/>
          </a:prstGeom>
          <a:blipFill rotWithShape="0">
            <a:blip r:embed="rId1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26"/>
          <p:cNvSpPr/>
          <p:nvPr/>
        </p:nvSpPr>
        <p:spPr>
          <a:xfrm>
            <a:off x="3405600" y="4292280"/>
            <a:ext cx="1017000" cy="108720"/>
          </a:xfrm>
          <a:prstGeom prst="rect">
            <a:avLst/>
          </a:prstGeom>
          <a:blipFill rotWithShape="0">
            <a:blip r:embed="rId1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27"/>
          <p:cNvSpPr/>
          <p:nvPr/>
        </p:nvSpPr>
        <p:spPr>
          <a:xfrm>
            <a:off x="3256200" y="4458240"/>
            <a:ext cx="1330560" cy="119520"/>
          </a:xfrm>
          <a:prstGeom prst="rect">
            <a:avLst/>
          </a:prstGeom>
          <a:blipFill rotWithShape="0">
            <a:blip r:embed="rId1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28"/>
          <p:cNvSpPr/>
          <p:nvPr/>
        </p:nvSpPr>
        <p:spPr>
          <a:xfrm>
            <a:off x="5997960" y="3801240"/>
            <a:ext cx="1253520" cy="152280"/>
          </a:xfrm>
          <a:prstGeom prst="rect">
            <a:avLst/>
          </a:prstGeom>
          <a:blipFill rotWithShape="0">
            <a:blip r:embed="rId1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29"/>
          <p:cNvSpPr/>
          <p:nvPr/>
        </p:nvSpPr>
        <p:spPr>
          <a:xfrm>
            <a:off x="5580000" y="4079880"/>
            <a:ext cx="2081520" cy="105120"/>
          </a:xfrm>
          <a:prstGeom prst="rect">
            <a:avLst/>
          </a:prstGeom>
          <a:blipFill rotWithShape="0">
            <a:blip r:embed="rId2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30"/>
          <p:cNvSpPr/>
          <p:nvPr/>
        </p:nvSpPr>
        <p:spPr>
          <a:xfrm>
            <a:off x="5784120" y="4338000"/>
            <a:ext cx="1677960" cy="262800"/>
          </a:xfrm>
          <a:prstGeom prst="rect">
            <a:avLst/>
          </a:prstGeom>
          <a:blipFill rotWithShape="0">
            <a:blip r:embed="rId2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8" name="Group 31"/>
          <p:cNvGrpSpPr/>
          <p:nvPr/>
        </p:nvGrpSpPr>
        <p:grpSpPr>
          <a:xfrm>
            <a:off x="6279480" y="2892960"/>
            <a:ext cx="685440" cy="685440"/>
            <a:chOff x="6279480" y="2892960"/>
            <a:chExt cx="685440" cy="685440"/>
          </a:xfrm>
        </p:grpSpPr>
        <p:sp>
          <p:nvSpPr>
            <p:cNvPr id="259" name="CustomShape 32"/>
            <p:cNvSpPr/>
            <p:nvPr/>
          </p:nvSpPr>
          <p:spPr>
            <a:xfrm>
              <a:off x="6279480" y="2892960"/>
              <a:ext cx="685440" cy="685440"/>
            </a:xfrm>
            <a:prstGeom prst="rect">
              <a:avLst/>
            </a:prstGeom>
            <a:blipFill rotWithShape="0">
              <a:blip r:embed="rId2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" name="CustomShape 33"/>
            <p:cNvSpPr/>
            <p:nvPr/>
          </p:nvSpPr>
          <p:spPr>
            <a:xfrm>
              <a:off x="6279480" y="2892960"/>
              <a:ext cx="685440" cy="685440"/>
            </a:xfrm>
            <a:custGeom>
              <a:avLst/>
              <a:gdLst/>
              <a:ahLst/>
              <a:rect l="l" t="t" r="r" b="b"/>
              <a:pathLst>
                <a:path w="685800" h="685800">
                  <a:moveTo>
                    <a:pt x="0" y="342899"/>
                  </a:moveTo>
                  <a:lnTo>
                    <a:pt x="3129" y="296370"/>
                  </a:lnTo>
                  <a:lnTo>
                    <a:pt x="12247" y="251744"/>
                  </a:lnTo>
                  <a:lnTo>
                    <a:pt x="26943" y="209428"/>
                  </a:lnTo>
                  <a:lnTo>
                    <a:pt x="46811" y="169832"/>
                  </a:lnTo>
                  <a:lnTo>
                    <a:pt x="71440" y="133365"/>
                  </a:lnTo>
                  <a:lnTo>
                    <a:pt x="100424" y="100434"/>
                  </a:lnTo>
                  <a:lnTo>
                    <a:pt x="133354" y="71448"/>
                  </a:lnTo>
                  <a:lnTo>
                    <a:pt x="169821" y="46816"/>
                  </a:lnTo>
                  <a:lnTo>
                    <a:pt x="209418" y="26947"/>
                  </a:lnTo>
                  <a:lnTo>
                    <a:pt x="251735" y="12248"/>
                  </a:lnTo>
                  <a:lnTo>
                    <a:pt x="296365" y="3130"/>
                  </a:lnTo>
                  <a:lnTo>
                    <a:pt x="342899" y="0"/>
                  </a:lnTo>
                  <a:lnTo>
                    <a:pt x="396856" y="4273"/>
                  </a:lnTo>
                  <a:lnTo>
                    <a:pt x="449002" y="16839"/>
                  </a:lnTo>
                  <a:lnTo>
                    <a:pt x="498415" y="37313"/>
                  </a:lnTo>
                  <a:lnTo>
                    <a:pt x="544171" y="65311"/>
                  </a:lnTo>
                  <a:lnTo>
                    <a:pt x="585348" y="100449"/>
                  </a:lnTo>
                  <a:lnTo>
                    <a:pt x="620486" y="141626"/>
                  </a:lnTo>
                  <a:lnTo>
                    <a:pt x="648484" y="187383"/>
                  </a:lnTo>
                  <a:lnTo>
                    <a:pt x="668958" y="236795"/>
                  </a:lnTo>
                  <a:lnTo>
                    <a:pt x="681524" y="288942"/>
                  </a:lnTo>
                  <a:lnTo>
                    <a:pt x="685798" y="342899"/>
                  </a:lnTo>
                  <a:lnTo>
                    <a:pt x="682668" y="389433"/>
                  </a:lnTo>
                  <a:lnTo>
                    <a:pt x="673549" y="434063"/>
                  </a:lnTo>
                  <a:lnTo>
                    <a:pt x="658851" y="476380"/>
                  </a:lnTo>
                  <a:lnTo>
                    <a:pt x="638982" y="515976"/>
                  </a:lnTo>
                  <a:lnTo>
                    <a:pt x="614350" y="552444"/>
                  </a:lnTo>
                  <a:lnTo>
                    <a:pt x="585364" y="585373"/>
                  </a:lnTo>
                  <a:lnTo>
                    <a:pt x="552433" y="614357"/>
                  </a:lnTo>
                  <a:lnTo>
                    <a:pt x="515965" y="638987"/>
                  </a:lnTo>
                  <a:lnTo>
                    <a:pt x="476369" y="658854"/>
                  </a:lnTo>
                  <a:lnTo>
                    <a:pt x="434054" y="673551"/>
                  </a:lnTo>
                  <a:lnTo>
                    <a:pt x="389427" y="682668"/>
                  </a:lnTo>
                  <a:lnTo>
                    <a:pt x="342899" y="685798"/>
                  </a:lnTo>
                  <a:lnTo>
                    <a:pt x="296365" y="682668"/>
                  </a:lnTo>
                  <a:lnTo>
                    <a:pt x="251735" y="673551"/>
                  </a:lnTo>
                  <a:lnTo>
                    <a:pt x="209418" y="658854"/>
                  </a:lnTo>
                  <a:lnTo>
                    <a:pt x="169821" y="638987"/>
                  </a:lnTo>
                  <a:lnTo>
                    <a:pt x="133354" y="614357"/>
                  </a:lnTo>
                  <a:lnTo>
                    <a:pt x="100424" y="585373"/>
                  </a:lnTo>
                  <a:lnTo>
                    <a:pt x="71440" y="552444"/>
                  </a:lnTo>
                  <a:lnTo>
                    <a:pt x="46811" y="515976"/>
                  </a:lnTo>
                  <a:lnTo>
                    <a:pt x="26943" y="476380"/>
                  </a:lnTo>
                  <a:lnTo>
                    <a:pt x="12247" y="434063"/>
                  </a:lnTo>
                  <a:lnTo>
                    <a:pt x="3129" y="389433"/>
                  </a:lnTo>
                  <a:lnTo>
                    <a:pt x="0" y="342899"/>
                  </a:lnTo>
                  <a:close/>
                </a:path>
              </a:pathLst>
            </a:custGeom>
            <a:noFill/>
            <a:ln w="25560">
              <a:solidFill>
                <a:srgbClr val="00afe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1" name="CustomShape 34"/>
          <p:cNvSpPr/>
          <p:nvPr/>
        </p:nvSpPr>
        <p:spPr>
          <a:xfrm>
            <a:off x="794520" y="3826800"/>
            <a:ext cx="1185840" cy="151920"/>
          </a:xfrm>
          <a:prstGeom prst="rect">
            <a:avLst/>
          </a:prstGeom>
          <a:blipFill rotWithShape="0">
            <a:blip r:embed="rId2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35"/>
          <p:cNvSpPr/>
          <p:nvPr/>
        </p:nvSpPr>
        <p:spPr>
          <a:xfrm>
            <a:off x="605520" y="4105440"/>
            <a:ext cx="1554120" cy="104760"/>
          </a:xfrm>
          <a:prstGeom prst="rect">
            <a:avLst/>
          </a:prstGeom>
          <a:blipFill rotWithShape="0">
            <a:blip r:embed="rId2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36"/>
          <p:cNvSpPr/>
          <p:nvPr/>
        </p:nvSpPr>
        <p:spPr>
          <a:xfrm>
            <a:off x="1116000" y="4288320"/>
            <a:ext cx="537480" cy="90360"/>
          </a:xfrm>
          <a:prstGeom prst="rect">
            <a:avLst/>
          </a:prstGeom>
          <a:blipFill rotWithShape="0">
            <a:blip r:embed="rId2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37"/>
          <p:cNvSpPr/>
          <p:nvPr/>
        </p:nvSpPr>
        <p:spPr>
          <a:xfrm>
            <a:off x="788400" y="4454280"/>
            <a:ext cx="1189440" cy="95760"/>
          </a:xfrm>
          <a:prstGeom prst="rect">
            <a:avLst/>
          </a:prstGeom>
          <a:blipFill rotWithShape="0">
            <a:blip r:embed="rId2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5" name="Group 38"/>
          <p:cNvGrpSpPr/>
          <p:nvPr/>
        </p:nvGrpSpPr>
        <p:grpSpPr>
          <a:xfrm>
            <a:off x="1039320" y="2943000"/>
            <a:ext cx="685440" cy="685440"/>
            <a:chOff x="1039320" y="2943000"/>
            <a:chExt cx="685440" cy="685440"/>
          </a:xfrm>
        </p:grpSpPr>
        <p:sp>
          <p:nvSpPr>
            <p:cNvPr id="266" name="CustomShape 39"/>
            <p:cNvSpPr/>
            <p:nvPr/>
          </p:nvSpPr>
          <p:spPr>
            <a:xfrm>
              <a:off x="1039320" y="2943000"/>
              <a:ext cx="685440" cy="685440"/>
            </a:xfrm>
            <a:prstGeom prst="rect">
              <a:avLst/>
            </a:prstGeom>
            <a:blipFill rotWithShape="0">
              <a:blip r:embed="rId2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CustomShape 40"/>
            <p:cNvSpPr/>
            <p:nvPr/>
          </p:nvSpPr>
          <p:spPr>
            <a:xfrm>
              <a:off x="1039320" y="2943000"/>
              <a:ext cx="685440" cy="685440"/>
            </a:xfrm>
            <a:custGeom>
              <a:avLst/>
              <a:gdLst/>
              <a:ahLst/>
              <a:rect l="l" t="t" r="r" b="b"/>
              <a:pathLst>
                <a:path w="685800" h="685800">
                  <a:moveTo>
                    <a:pt x="0" y="342899"/>
                  </a:moveTo>
                  <a:lnTo>
                    <a:pt x="3130" y="296370"/>
                  </a:lnTo>
                  <a:lnTo>
                    <a:pt x="12248" y="251744"/>
                  </a:lnTo>
                  <a:lnTo>
                    <a:pt x="26946" y="209428"/>
                  </a:lnTo>
                  <a:lnTo>
                    <a:pt x="46816" y="169832"/>
                  </a:lnTo>
                  <a:lnTo>
                    <a:pt x="71447" y="133365"/>
                  </a:lnTo>
                  <a:lnTo>
                    <a:pt x="100433" y="100434"/>
                  </a:lnTo>
                  <a:lnTo>
                    <a:pt x="133364" y="71448"/>
                  </a:lnTo>
                  <a:lnTo>
                    <a:pt x="169831" y="46816"/>
                  </a:lnTo>
                  <a:lnTo>
                    <a:pt x="209427" y="26947"/>
                  </a:lnTo>
                  <a:lnTo>
                    <a:pt x="251743" y="12248"/>
                  </a:lnTo>
                  <a:lnTo>
                    <a:pt x="296370" y="3130"/>
                  </a:lnTo>
                  <a:lnTo>
                    <a:pt x="342899" y="0"/>
                  </a:lnTo>
                  <a:lnTo>
                    <a:pt x="396864" y="4271"/>
                  </a:lnTo>
                  <a:lnTo>
                    <a:pt x="449014" y="16831"/>
                  </a:lnTo>
                  <a:lnTo>
                    <a:pt x="498429" y="37297"/>
                  </a:lnTo>
                  <a:lnTo>
                    <a:pt x="544187" y="65289"/>
                  </a:lnTo>
                  <a:lnTo>
                    <a:pt x="585366" y="100424"/>
                  </a:lnTo>
                  <a:lnTo>
                    <a:pt x="620505" y="141602"/>
                  </a:lnTo>
                  <a:lnTo>
                    <a:pt x="648499" y="187359"/>
                  </a:lnTo>
                  <a:lnTo>
                    <a:pt x="668966" y="236776"/>
                  </a:lnTo>
                  <a:lnTo>
                    <a:pt x="681527" y="288930"/>
                  </a:lnTo>
                  <a:lnTo>
                    <a:pt x="685798" y="342899"/>
                  </a:lnTo>
                  <a:lnTo>
                    <a:pt x="682668" y="389427"/>
                  </a:lnTo>
                  <a:lnTo>
                    <a:pt x="673550" y="434054"/>
                  </a:lnTo>
                  <a:lnTo>
                    <a:pt x="658852" y="476369"/>
                  </a:lnTo>
                  <a:lnTo>
                    <a:pt x="638983" y="515965"/>
                  </a:lnTo>
                  <a:lnTo>
                    <a:pt x="614351" y="552433"/>
                  </a:lnTo>
                  <a:lnTo>
                    <a:pt x="585366" y="585364"/>
                  </a:lnTo>
                  <a:lnTo>
                    <a:pt x="552435" y="614350"/>
                  </a:lnTo>
                  <a:lnTo>
                    <a:pt x="515967" y="638982"/>
                  </a:lnTo>
                  <a:lnTo>
                    <a:pt x="476371" y="658851"/>
                  </a:lnTo>
                  <a:lnTo>
                    <a:pt x="434056" y="673549"/>
                  </a:lnTo>
                  <a:lnTo>
                    <a:pt x="389429" y="682668"/>
                  </a:lnTo>
                  <a:lnTo>
                    <a:pt x="342899" y="685798"/>
                  </a:lnTo>
                  <a:lnTo>
                    <a:pt x="296370" y="682668"/>
                  </a:lnTo>
                  <a:lnTo>
                    <a:pt x="251743" y="673549"/>
                  </a:lnTo>
                  <a:lnTo>
                    <a:pt x="209427" y="658851"/>
                  </a:lnTo>
                  <a:lnTo>
                    <a:pt x="169831" y="638982"/>
                  </a:lnTo>
                  <a:lnTo>
                    <a:pt x="133364" y="614350"/>
                  </a:lnTo>
                  <a:lnTo>
                    <a:pt x="100433" y="585364"/>
                  </a:lnTo>
                  <a:lnTo>
                    <a:pt x="71447" y="552433"/>
                  </a:lnTo>
                  <a:lnTo>
                    <a:pt x="46816" y="515965"/>
                  </a:lnTo>
                  <a:lnTo>
                    <a:pt x="26946" y="476369"/>
                  </a:lnTo>
                  <a:lnTo>
                    <a:pt x="12248" y="434054"/>
                  </a:lnTo>
                  <a:lnTo>
                    <a:pt x="3130" y="389427"/>
                  </a:lnTo>
                  <a:lnTo>
                    <a:pt x="0" y="342899"/>
                  </a:lnTo>
                  <a:close/>
                </a:path>
              </a:pathLst>
            </a:custGeom>
            <a:noFill/>
            <a:ln w="22320">
              <a:solidFill>
                <a:srgbClr val="00afe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540000" y="203760"/>
            <a:ext cx="5783040" cy="2293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9" name="Group 2"/>
          <p:cNvGrpSpPr/>
          <p:nvPr/>
        </p:nvGrpSpPr>
        <p:grpSpPr>
          <a:xfrm>
            <a:off x="0" y="859680"/>
            <a:ext cx="9143640" cy="4283640"/>
            <a:chOff x="0" y="859680"/>
            <a:chExt cx="9143640" cy="4283640"/>
          </a:xfrm>
        </p:grpSpPr>
        <p:sp>
          <p:nvSpPr>
            <p:cNvPr id="270" name="CustomShape 3"/>
            <p:cNvSpPr/>
            <p:nvPr/>
          </p:nvSpPr>
          <p:spPr>
            <a:xfrm>
              <a:off x="6581520" y="3764160"/>
              <a:ext cx="51120" cy="74520"/>
            </a:xfrm>
            <a:custGeom>
              <a:avLst/>
              <a:gdLst/>
              <a:ahLst/>
              <a:rect l="l" t="t" r="r" b="b"/>
              <a:pathLst>
                <a:path w="51434" h="74929">
                  <a:moveTo>
                    <a:pt x="29071" y="74860"/>
                  </a:moveTo>
                  <a:lnTo>
                    <a:pt x="20637" y="74860"/>
                  </a:lnTo>
                  <a:lnTo>
                    <a:pt x="17065" y="74414"/>
                  </a:lnTo>
                  <a:lnTo>
                    <a:pt x="13990" y="73520"/>
                  </a:lnTo>
                  <a:lnTo>
                    <a:pt x="10913" y="72727"/>
                  </a:lnTo>
                  <a:lnTo>
                    <a:pt x="0" y="59084"/>
                  </a:lnTo>
                  <a:lnTo>
                    <a:pt x="38" y="53776"/>
                  </a:lnTo>
                  <a:lnTo>
                    <a:pt x="14436" y="37058"/>
                  </a:lnTo>
                  <a:lnTo>
                    <a:pt x="12551" y="36065"/>
                  </a:lnTo>
                  <a:lnTo>
                    <a:pt x="2130" y="16271"/>
                  </a:lnTo>
                  <a:lnTo>
                    <a:pt x="2579" y="13890"/>
                  </a:lnTo>
                  <a:lnTo>
                    <a:pt x="15776" y="1488"/>
                  </a:lnTo>
                  <a:lnTo>
                    <a:pt x="18851" y="496"/>
                  </a:lnTo>
                  <a:lnTo>
                    <a:pt x="22374" y="0"/>
                  </a:lnTo>
                  <a:lnTo>
                    <a:pt x="30311" y="0"/>
                  </a:lnTo>
                  <a:lnTo>
                    <a:pt x="33734" y="446"/>
                  </a:lnTo>
                  <a:lnTo>
                    <a:pt x="36612" y="1339"/>
                  </a:lnTo>
                  <a:lnTo>
                    <a:pt x="39488" y="2133"/>
                  </a:lnTo>
                  <a:lnTo>
                    <a:pt x="41820" y="3323"/>
                  </a:lnTo>
                  <a:lnTo>
                    <a:pt x="43606" y="4911"/>
                  </a:lnTo>
                  <a:lnTo>
                    <a:pt x="45491" y="6498"/>
                  </a:lnTo>
                  <a:lnTo>
                    <a:pt x="46831" y="8383"/>
                  </a:lnTo>
                  <a:lnTo>
                    <a:pt x="47685" y="10715"/>
                  </a:lnTo>
                  <a:lnTo>
                    <a:pt x="22274" y="10715"/>
                  </a:lnTo>
                  <a:lnTo>
                    <a:pt x="19943" y="11459"/>
                  </a:lnTo>
                  <a:lnTo>
                    <a:pt x="18454" y="12948"/>
                  </a:lnTo>
                  <a:lnTo>
                    <a:pt x="16966" y="14337"/>
                  </a:lnTo>
                  <a:lnTo>
                    <a:pt x="16221" y="16271"/>
                  </a:lnTo>
                  <a:lnTo>
                    <a:pt x="16221" y="19942"/>
                  </a:lnTo>
                  <a:lnTo>
                    <a:pt x="16421" y="21083"/>
                  </a:lnTo>
                  <a:lnTo>
                    <a:pt x="26342" y="30361"/>
                  </a:lnTo>
                  <a:lnTo>
                    <a:pt x="43496" y="30361"/>
                  </a:lnTo>
                  <a:lnTo>
                    <a:pt x="40332" y="33138"/>
                  </a:lnTo>
                  <a:lnTo>
                    <a:pt x="38596" y="34329"/>
                  </a:lnTo>
                  <a:lnTo>
                    <a:pt x="36612" y="35421"/>
                  </a:lnTo>
                  <a:lnTo>
                    <a:pt x="38893" y="36611"/>
                  </a:lnTo>
                  <a:lnTo>
                    <a:pt x="40927" y="37901"/>
                  </a:lnTo>
                  <a:lnTo>
                    <a:pt x="42713" y="39291"/>
                  </a:lnTo>
                  <a:lnTo>
                    <a:pt x="44499" y="40580"/>
                  </a:lnTo>
                  <a:lnTo>
                    <a:pt x="45987" y="42018"/>
                  </a:lnTo>
                  <a:lnTo>
                    <a:pt x="46285" y="42416"/>
                  </a:lnTo>
                  <a:lnTo>
                    <a:pt x="24705" y="42416"/>
                  </a:lnTo>
                  <a:lnTo>
                    <a:pt x="23019" y="43308"/>
                  </a:lnTo>
                  <a:lnTo>
                    <a:pt x="21530" y="44251"/>
                  </a:lnTo>
                  <a:lnTo>
                    <a:pt x="20240" y="45244"/>
                  </a:lnTo>
                  <a:lnTo>
                    <a:pt x="18950" y="46136"/>
                  </a:lnTo>
                  <a:lnTo>
                    <a:pt x="14436" y="53776"/>
                  </a:lnTo>
                  <a:lnTo>
                    <a:pt x="14436" y="57943"/>
                  </a:lnTo>
                  <a:lnTo>
                    <a:pt x="15379" y="60176"/>
                  </a:lnTo>
                  <a:lnTo>
                    <a:pt x="17264" y="61763"/>
                  </a:lnTo>
                  <a:lnTo>
                    <a:pt x="19149" y="63252"/>
                  </a:lnTo>
                  <a:lnTo>
                    <a:pt x="21927" y="63995"/>
                  </a:lnTo>
                  <a:lnTo>
                    <a:pt x="48821" y="63995"/>
                  </a:lnTo>
                  <a:lnTo>
                    <a:pt x="48170" y="65534"/>
                  </a:lnTo>
                  <a:lnTo>
                    <a:pt x="32890" y="74414"/>
                  </a:lnTo>
                  <a:lnTo>
                    <a:pt x="29071" y="74860"/>
                  </a:lnTo>
                  <a:close/>
                  <a:moveTo>
                    <a:pt x="43496" y="30361"/>
                  </a:moveTo>
                  <a:lnTo>
                    <a:pt x="26342" y="30361"/>
                  </a:lnTo>
                  <a:lnTo>
                    <a:pt x="29120" y="28773"/>
                  </a:lnTo>
                  <a:lnTo>
                    <a:pt x="31203" y="27086"/>
                  </a:lnTo>
                  <a:lnTo>
                    <a:pt x="34081" y="23415"/>
                  </a:lnTo>
                  <a:lnTo>
                    <a:pt x="34772" y="21480"/>
                  </a:lnTo>
                  <a:lnTo>
                    <a:pt x="34826" y="17760"/>
                  </a:lnTo>
                  <a:lnTo>
                    <a:pt x="34627" y="16619"/>
                  </a:lnTo>
                  <a:lnTo>
                    <a:pt x="34230" y="15626"/>
                  </a:lnTo>
                  <a:lnTo>
                    <a:pt x="33932" y="14535"/>
                  </a:lnTo>
                  <a:lnTo>
                    <a:pt x="27036" y="10715"/>
                  </a:lnTo>
                  <a:lnTo>
                    <a:pt x="47685" y="10715"/>
                  </a:lnTo>
                  <a:lnTo>
                    <a:pt x="48518" y="12749"/>
                  </a:lnTo>
                  <a:lnTo>
                    <a:pt x="48852" y="14535"/>
                  </a:lnTo>
                  <a:lnTo>
                    <a:pt x="48887" y="19942"/>
                  </a:lnTo>
                  <a:lnTo>
                    <a:pt x="48692" y="21083"/>
                  </a:lnTo>
                  <a:lnTo>
                    <a:pt x="48579" y="21480"/>
                  </a:lnTo>
                  <a:lnTo>
                    <a:pt x="47916" y="23415"/>
                  </a:lnTo>
                  <a:lnTo>
                    <a:pt x="47575" y="24507"/>
                  </a:lnTo>
                  <a:lnTo>
                    <a:pt x="46781" y="26044"/>
                  </a:lnTo>
                  <a:lnTo>
                    <a:pt x="45591" y="27681"/>
                  </a:lnTo>
                  <a:lnTo>
                    <a:pt x="44697" y="29021"/>
                  </a:lnTo>
                  <a:lnTo>
                    <a:pt x="43496" y="30361"/>
                  </a:lnTo>
                  <a:close/>
                  <a:moveTo>
                    <a:pt x="48821" y="63995"/>
                  </a:moveTo>
                  <a:lnTo>
                    <a:pt x="29269" y="63995"/>
                  </a:lnTo>
                  <a:lnTo>
                    <a:pt x="31998" y="63202"/>
                  </a:lnTo>
                  <a:lnTo>
                    <a:pt x="33784" y="61614"/>
                  </a:lnTo>
                  <a:lnTo>
                    <a:pt x="35669" y="60026"/>
                  </a:lnTo>
                  <a:lnTo>
                    <a:pt x="36590" y="57943"/>
                  </a:lnTo>
                  <a:lnTo>
                    <a:pt x="36602" y="53776"/>
                  </a:lnTo>
                  <a:lnTo>
                    <a:pt x="36363" y="52585"/>
                  </a:lnTo>
                  <a:lnTo>
                    <a:pt x="35867" y="51494"/>
                  </a:lnTo>
                  <a:lnTo>
                    <a:pt x="35371" y="50303"/>
                  </a:lnTo>
                  <a:lnTo>
                    <a:pt x="34627" y="49212"/>
                  </a:lnTo>
                  <a:lnTo>
                    <a:pt x="32643" y="47228"/>
                  </a:lnTo>
                  <a:lnTo>
                    <a:pt x="31402" y="46285"/>
                  </a:lnTo>
                  <a:lnTo>
                    <a:pt x="29914" y="45392"/>
                  </a:lnTo>
                  <a:lnTo>
                    <a:pt x="28426" y="44400"/>
                  </a:lnTo>
                  <a:lnTo>
                    <a:pt x="26689" y="43407"/>
                  </a:lnTo>
                  <a:lnTo>
                    <a:pt x="24705" y="42416"/>
                  </a:lnTo>
                  <a:lnTo>
                    <a:pt x="46285" y="42416"/>
                  </a:lnTo>
                  <a:lnTo>
                    <a:pt x="47178" y="43606"/>
                  </a:lnTo>
                  <a:lnTo>
                    <a:pt x="48467" y="45094"/>
                  </a:lnTo>
                  <a:lnTo>
                    <a:pt x="49410" y="46731"/>
                  </a:lnTo>
                  <a:lnTo>
                    <a:pt x="50006" y="48517"/>
                  </a:lnTo>
                  <a:lnTo>
                    <a:pt x="50700" y="50204"/>
                  </a:lnTo>
                  <a:lnTo>
                    <a:pt x="50938" y="51494"/>
                  </a:lnTo>
                  <a:lnTo>
                    <a:pt x="50947" y="57943"/>
                  </a:lnTo>
                  <a:lnTo>
                    <a:pt x="50452" y="60374"/>
                  </a:lnTo>
                  <a:lnTo>
                    <a:pt x="49136" y="63252"/>
                  </a:lnTo>
                  <a:lnTo>
                    <a:pt x="48821" y="63995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4"/>
            <p:cNvSpPr/>
            <p:nvPr/>
          </p:nvSpPr>
          <p:spPr>
            <a:xfrm>
              <a:off x="0" y="859680"/>
              <a:ext cx="9143640" cy="428364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548640" y="203760"/>
            <a:ext cx="3414960" cy="2199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2"/>
          <p:cNvSpPr/>
          <p:nvPr/>
        </p:nvSpPr>
        <p:spPr>
          <a:xfrm>
            <a:off x="6581880" y="3764160"/>
            <a:ext cx="49680" cy="74520"/>
          </a:xfrm>
          <a:custGeom>
            <a:avLst/>
            <a:gdLst/>
            <a:ahLst/>
            <a:rect l="l" t="t" r="r" b="b"/>
            <a:pathLst>
              <a:path w="50165" h="74929">
                <a:moveTo>
                  <a:pt x="24208" y="46880"/>
                </a:moveTo>
                <a:lnTo>
                  <a:pt x="17264" y="46880"/>
                </a:lnTo>
                <a:lnTo>
                  <a:pt x="13989" y="46384"/>
                </a:lnTo>
                <a:lnTo>
                  <a:pt x="0" y="21282"/>
                </a:lnTo>
                <a:lnTo>
                  <a:pt x="544" y="17958"/>
                </a:lnTo>
                <a:lnTo>
                  <a:pt x="14287" y="1934"/>
                </a:lnTo>
                <a:lnTo>
                  <a:pt x="17462" y="644"/>
                </a:lnTo>
                <a:lnTo>
                  <a:pt x="21133" y="0"/>
                </a:lnTo>
                <a:lnTo>
                  <a:pt x="28674" y="0"/>
                </a:lnTo>
                <a:lnTo>
                  <a:pt x="31601" y="396"/>
                </a:lnTo>
                <a:lnTo>
                  <a:pt x="36561" y="1984"/>
                </a:lnTo>
                <a:lnTo>
                  <a:pt x="38695" y="3125"/>
                </a:lnTo>
                <a:lnTo>
                  <a:pt x="40481" y="4613"/>
                </a:lnTo>
                <a:lnTo>
                  <a:pt x="42366" y="6002"/>
                </a:lnTo>
                <a:lnTo>
                  <a:pt x="43903" y="7739"/>
                </a:lnTo>
                <a:lnTo>
                  <a:pt x="45944" y="11310"/>
                </a:lnTo>
                <a:lnTo>
                  <a:pt x="22770" y="11310"/>
                </a:lnTo>
                <a:lnTo>
                  <a:pt x="21232" y="11608"/>
                </a:lnTo>
                <a:lnTo>
                  <a:pt x="14436" y="25796"/>
                </a:lnTo>
                <a:lnTo>
                  <a:pt x="14584" y="27533"/>
                </a:lnTo>
                <a:lnTo>
                  <a:pt x="22274" y="35719"/>
                </a:lnTo>
                <a:lnTo>
                  <a:pt x="49856" y="35719"/>
                </a:lnTo>
                <a:lnTo>
                  <a:pt x="49760" y="39042"/>
                </a:lnTo>
                <a:lnTo>
                  <a:pt x="49708" y="40133"/>
                </a:lnTo>
                <a:lnTo>
                  <a:pt x="49448" y="42862"/>
                </a:lnTo>
                <a:lnTo>
                  <a:pt x="35569" y="42862"/>
                </a:lnTo>
                <a:lnTo>
                  <a:pt x="33882" y="43953"/>
                </a:lnTo>
                <a:lnTo>
                  <a:pt x="31799" y="44896"/>
                </a:lnTo>
                <a:lnTo>
                  <a:pt x="29318" y="45689"/>
                </a:lnTo>
                <a:lnTo>
                  <a:pt x="26937" y="46484"/>
                </a:lnTo>
                <a:lnTo>
                  <a:pt x="24208" y="46880"/>
                </a:lnTo>
                <a:close/>
                <a:moveTo>
                  <a:pt x="49856" y="35719"/>
                </a:moveTo>
                <a:lnTo>
                  <a:pt x="26143" y="35719"/>
                </a:lnTo>
                <a:lnTo>
                  <a:pt x="28177" y="35421"/>
                </a:lnTo>
                <a:lnTo>
                  <a:pt x="30062" y="34825"/>
                </a:lnTo>
                <a:lnTo>
                  <a:pt x="32046" y="34131"/>
                </a:lnTo>
                <a:lnTo>
                  <a:pt x="33783" y="33237"/>
                </a:lnTo>
                <a:lnTo>
                  <a:pt x="35271" y="32147"/>
                </a:lnTo>
                <a:lnTo>
                  <a:pt x="35223" y="27533"/>
                </a:lnTo>
                <a:lnTo>
                  <a:pt x="35023" y="24854"/>
                </a:lnTo>
                <a:lnTo>
                  <a:pt x="34505" y="22026"/>
                </a:lnTo>
                <a:lnTo>
                  <a:pt x="34130" y="19496"/>
                </a:lnTo>
                <a:lnTo>
                  <a:pt x="33486" y="17363"/>
                </a:lnTo>
                <a:lnTo>
                  <a:pt x="32592" y="15775"/>
                </a:lnTo>
                <a:lnTo>
                  <a:pt x="31700" y="14089"/>
                </a:lnTo>
                <a:lnTo>
                  <a:pt x="30558" y="12948"/>
                </a:lnTo>
                <a:lnTo>
                  <a:pt x="29170" y="12352"/>
                </a:lnTo>
                <a:lnTo>
                  <a:pt x="27879" y="11658"/>
                </a:lnTo>
                <a:lnTo>
                  <a:pt x="26342" y="11310"/>
                </a:lnTo>
                <a:lnTo>
                  <a:pt x="45944" y="11310"/>
                </a:lnTo>
                <a:lnTo>
                  <a:pt x="49764" y="29021"/>
                </a:lnTo>
                <a:lnTo>
                  <a:pt x="49856" y="35719"/>
                </a:lnTo>
                <a:close/>
                <a:moveTo>
                  <a:pt x="42961" y="63400"/>
                </a:moveTo>
                <a:lnTo>
                  <a:pt x="21530" y="63400"/>
                </a:lnTo>
                <a:lnTo>
                  <a:pt x="24159" y="62854"/>
                </a:lnTo>
                <a:lnTo>
                  <a:pt x="28524" y="60671"/>
                </a:lnTo>
                <a:lnTo>
                  <a:pt x="30260" y="59183"/>
                </a:lnTo>
                <a:lnTo>
                  <a:pt x="31551" y="57298"/>
                </a:lnTo>
                <a:lnTo>
                  <a:pt x="32940" y="55413"/>
                </a:lnTo>
                <a:lnTo>
                  <a:pt x="33932" y="53230"/>
                </a:lnTo>
                <a:lnTo>
                  <a:pt x="35123" y="48170"/>
                </a:lnTo>
                <a:lnTo>
                  <a:pt x="35450" y="45689"/>
                </a:lnTo>
                <a:lnTo>
                  <a:pt x="35569" y="42862"/>
                </a:lnTo>
                <a:lnTo>
                  <a:pt x="49448" y="42862"/>
                </a:lnTo>
                <a:lnTo>
                  <a:pt x="49093" y="46484"/>
                </a:lnTo>
                <a:lnTo>
                  <a:pt x="48517" y="49460"/>
                </a:lnTo>
                <a:lnTo>
                  <a:pt x="47624" y="52536"/>
                </a:lnTo>
                <a:lnTo>
                  <a:pt x="46830" y="55513"/>
                </a:lnTo>
                <a:lnTo>
                  <a:pt x="45689" y="58390"/>
                </a:lnTo>
                <a:lnTo>
                  <a:pt x="42961" y="63400"/>
                </a:lnTo>
                <a:close/>
                <a:moveTo>
                  <a:pt x="22720" y="74860"/>
                </a:moveTo>
                <a:lnTo>
                  <a:pt x="16568" y="74860"/>
                </a:lnTo>
                <a:lnTo>
                  <a:pt x="14981" y="74711"/>
                </a:lnTo>
                <a:lnTo>
                  <a:pt x="13394" y="74414"/>
                </a:lnTo>
                <a:lnTo>
                  <a:pt x="11806" y="74215"/>
                </a:lnTo>
                <a:lnTo>
                  <a:pt x="10367" y="73918"/>
                </a:lnTo>
                <a:lnTo>
                  <a:pt x="9078" y="73520"/>
                </a:lnTo>
                <a:lnTo>
                  <a:pt x="7788" y="73223"/>
                </a:lnTo>
                <a:lnTo>
                  <a:pt x="2777" y="69006"/>
                </a:lnTo>
                <a:lnTo>
                  <a:pt x="2777" y="62904"/>
                </a:lnTo>
                <a:lnTo>
                  <a:pt x="3571" y="61168"/>
                </a:lnTo>
                <a:lnTo>
                  <a:pt x="3869" y="60969"/>
                </a:lnTo>
                <a:lnTo>
                  <a:pt x="4216" y="60870"/>
                </a:lnTo>
                <a:lnTo>
                  <a:pt x="5010" y="60870"/>
                </a:lnTo>
                <a:lnTo>
                  <a:pt x="5605" y="61019"/>
                </a:lnTo>
                <a:lnTo>
                  <a:pt x="6398" y="61317"/>
                </a:lnTo>
                <a:lnTo>
                  <a:pt x="7292" y="61515"/>
                </a:lnTo>
                <a:lnTo>
                  <a:pt x="8283" y="61812"/>
                </a:lnTo>
                <a:lnTo>
                  <a:pt x="9375" y="62210"/>
                </a:lnTo>
                <a:lnTo>
                  <a:pt x="10566" y="62508"/>
                </a:lnTo>
                <a:lnTo>
                  <a:pt x="11906" y="62805"/>
                </a:lnTo>
                <a:lnTo>
                  <a:pt x="13394" y="63103"/>
                </a:lnTo>
                <a:lnTo>
                  <a:pt x="14882" y="63301"/>
                </a:lnTo>
                <a:lnTo>
                  <a:pt x="16568" y="63400"/>
                </a:lnTo>
                <a:lnTo>
                  <a:pt x="42961" y="63400"/>
                </a:lnTo>
                <a:lnTo>
                  <a:pt x="42712" y="63847"/>
                </a:lnTo>
                <a:lnTo>
                  <a:pt x="40778" y="66228"/>
                </a:lnTo>
                <a:lnTo>
                  <a:pt x="36114" y="70296"/>
                </a:lnTo>
                <a:lnTo>
                  <a:pt x="33286" y="71883"/>
                </a:lnTo>
                <a:lnTo>
                  <a:pt x="29914" y="73074"/>
                </a:lnTo>
                <a:lnTo>
                  <a:pt x="26639" y="74264"/>
                </a:lnTo>
                <a:lnTo>
                  <a:pt x="22720" y="7486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3"/>
          <p:cNvSpPr/>
          <p:nvPr/>
        </p:nvSpPr>
        <p:spPr>
          <a:xfrm>
            <a:off x="3493440" y="1403280"/>
            <a:ext cx="2649960" cy="15285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4"/>
          <p:cNvSpPr/>
          <p:nvPr/>
        </p:nvSpPr>
        <p:spPr>
          <a:xfrm>
            <a:off x="6304680" y="1403280"/>
            <a:ext cx="2499840" cy="14713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5"/>
          <p:cNvSpPr/>
          <p:nvPr/>
        </p:nvSpPr>
        <p:spPr>
          <a:xfrm>
            <a:off x="3404160" y="3467880"/>
            <a:ext cx="2828520" cy="14641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6"/>
          <p:cNvSpPr/>
          <p:nvPr/>
        </p:nvSpPr>
        <p:spPr>
          <a:xfrm>
            <a:off x="841680" y="2954880"/>
            <a:ext cx="7103520" cy="360"/>
          </a:xfrm>
          <a:custGeom>
            <a:avLst/>
            <a:gdLst/>
            <a:ahLst/>
            <a:rect l="l" t="t" r="r" b="b"/>
            <a:pathLst>
              <a:path w="7103745" h="0">
                <a:moveTo>
                  <a:pt x="0" y="0"/>
                </a:moveTo>
                <a:lnTo>
                  <a:pt x="7103685" y="0"/>
                </a:lnTo>
              </a:path>
            </a:pathLst>
          </a:custGeom>
          <a:noFill/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7"/>
          <p:cNvSpPr/>
          <p:nvPr/>
        </p:nvSpPr>
        <p:spPr>
          <a:xfrm>
            <a:off x="1178280" y="991800"/>
            <a:ext cx="1659600" cy="342720"/>
          </a:xfrm>
          <a:custGeom>
            <a:avLst/>
            <a:gdLst/>
            <a:ahLst/>
            <a:rect l="l" t="t" r="r" b="b"/>
            <a:pathLst>
              <a:path w="1659889" h="342900">
                <a:moveTo>
                  <a:pt x="0" y="57149"/>
                </a:moveTo>
                <a:lnTo>
                  <a:pt x="4491" y="34904"/>
                </a:lnTo>
                <a:lnTo>
                  <a:pt x="16739" y="16739"/>
                </a:lnTo>
                <a:lnTo>
                  <a:pt x="34904" y="4491"/>
                </a:lnTo>
                <a:lnTo>
                  <a:pt x="57149" y="0"/>
                </a:lnTo>
                <a:lnTo>
                  <a:pt x="1602139" y="0"/>
                </a:lnTo>
                <a:lnTo>
                  <a:pt x="1642564" y="16737"/>
                </a:lnTo>
                <a:lnTo>
                  <a:pt x="1659289" y="57149"/>
                </a:lnTo>
                <a:lnTo>
                  <a:pt x="1659289" y="285746"/>
                </a:lnTo>
                <a:lnTo>
                  <a:pt x="1654799" y="307993"/>
                </a:lnTo>
                <a:lnTo>
                  <a:pt x="1642554" y="326159"/>
                </a:lnTo>
                <a:lnTo>
                  <a:pt x="1624389" y="338408"/>
                </a:lnTo>
                <a:lnTo>
                  <a:pt x="1602139" y="342899"/>
                </a:lnTo>
                <a:lnTo>
                  <a:pt x="57149" y="342899"/>
                </a:lnTo>
                <a:lnTo>
                  <a:pt x="34904" y="338408"/>
                </a:lnTo>
                <a:lnTo>
                  <a:pt x="16739" y="326159"/>
                </a:lnTo>
                <a:lnTo>
                  <a:pt x="4491" y="307993"/>
                </a:lnTo>
                <a:lnTo>
                  <a:pt x="0" y="285746"/>
                </a:lnTo>
                <a:lnTo>
                  <a:pt x="0" y="57149"/>
                </a:lnTo>
                <a:close/>
              </a:path>
            </a:pathLst>
          </a:custGeom>
          <a:noFill/>
          <a:ln w="25560">
            <a:solidFill>
              <a:srgbClr val="17a0d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8"/>
          <p:cNvSpPr/>
          <p:nvPr/>
        </p:nvSpPr>
        <p:spPr>
          <a:xfrm>
            <a:off x="1424520" y="1059120"/>
            <a:ext cx="1164960" cy="1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1100" spc="-7" strike="noStrike">
                <a:solidFill>
                  <a:srgbClr val="3f3f3f"/>
                </a:solidFill>
                <a:latin typeface="Arial"/>
              </a:rPr>
              <a:t>Diwali Party</a:t>
            </a:r>
            <a:r>
              <a:rPr b="1" lang="en-IN" sz="1100" spc="-80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100" spc="-7" strike="noStrike">
                <a:solidFill>
                  <a:srgbClr val="3f3f3f"/>
                </a:solidFill>
                <a:latin typeface="Arial"/>
              </a:rPr>
              <a:t>2k19</a:t>
            </a:r>
            <a:endParaRPr b="0" lang="en-IN" sz="1100" spc="-1" strike="noStrike">
              <a:latin typeface="Arial"/>
            </a:endParaRPr>
          </a:p>
        </p:txBody>
      </p:sp>
      <p:sp>
        <p:nvSpPr>
          <p:cNvPr id="280" name="CustomShape 9"/>
          <p:cNvSpPr/>
          <p:nvPr/>
        </p:nvSpPr>
        <p:spPr>
          <a:xfrm>
            <a:off x="3989160" y="3064680"/>
            <a:ext cx="1659600" cy="342720"/>
          </a:xfrm>
          <a:custGeom>
            <a:avLst/>
            <a:gdLst/>
            <a:ahLst/>
            <a:rect l="l" t="t" r="r" b="b"/>
            <a:pathLst>
              <a:path w="1659889" h="342900">
                <a:moveTo>
                  <a:pt x="0" y="57149"/>
                </a:moveTo>
                <a:lnTo>
                  <a:pt x="4489" y="34899"/>
                </a:lnTo>
                <a:lnTo>
                  <a:pt x="16734" y="16734"/>
                </a:lnTo>
                <a:lnTo>
                  <a:pt x="34899" y="4489"/>
                </a:lnTo>
                <a:lnTo>
                  <a:pt x="57149" y="0"/>
                </a:lnTo>
                <a:lnTo>
                  <a:pt x="1602146" y="0"/>
                </a:lnTo>
                <a:lnTo>
                  <a:pt x="1642546" y="16724"/>
                </a:lnTo>
                <a:lnTo>
                  <a:pt x="1659296" y="57149"/>
                </a:lnTo>
                <a:lnTo>
                  <a:pt x="1659296" y="285724"/>
                </a:lnTo>
                <a:lnTo>
                  <a:pt x="1654803" y="307974"/>
                </a:lnTo>
                <a:lnTo>
                  <a:pt x="1642552" y="326139"/>
                </a:lnTo>
                <a:lnTo>
                  <a:pt x="1624386" y="338384"/>
                </a:lnTo>
                <a:lnTo>
                  <a:pt x="1602146" y="342874"/>
                </a:lnTo>
                <a:lnTo>
                  <a:pt x="57149" y="342874"/>
                </a:lnTo>
                <a:lnTo>
                  <a:pt x="34899" y="338384"/>
                </a:lnTo>
                <a:lnTo>
                  <a:pt x="16734" y="326139"/>
                </a:lnTo>
                <a:lnTo>
                  <a:pt x="4489" y="307974"/>
                </a:lnTo>
                <a:lnTo>
                  <a:pt x="0" y="285724"/>
                </a:lnTo>
                <a:lnTo>
                  <a:pt x="0" y="57149"/>
                </a:lnTo>
                <a:close/>
              </a:path>
            </a:pathLst>
          </a:custGeom>
          <a:noFill/>
          <a:ln w="25560">
            <a:solidFill>
              <a:srgbClr val="17a0d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10"/>
          <p:cNvSpPr/>
          <p:nvPr/>
        </p:nvSpPr>
        <p:spPr>
          <a:xfrm>
            <a:off x="4356360" y="3046680"/>
            <a:ext cx="924840" cy="3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000" bIns="0">
            <a:spAutoFit/>
          </a:bodyPr>
          <a:p>
            <a:pPr marL="89640" indent="-77040">
              <a:lnSpc>
                <a:spcPct val="102000"/>
              </a:lnSpc>
              <a:spcBef>
                <a:spcPts val="71"/>
              </a:spcBef>
            </a:pPr>
            <a:r>
              <a:rPr b="1" lang="en-IN" sz="1100" spc="-21" strike="noStrike">
                <a:solidFill>
                  <a:srgbClr val="3f3f3f"/>
                </a:solidFill>
                <a:latin typeface="Arial"/>
              </a:rPr>
              <a:t>Typical </a:t>
            </a:r>
            <a:r>
              <a:rPr b="1" lang="en-IN" sz="1100" spc="-7" strike="noStrike">
                <a:solidFill>
                  <a:srgbClr val="3f3f3f"/>
                </a:solidFill>
                <a:latin typeface="Arial"/>
              </a:rPr>
              <a:t>B'Day  celebration</a:t>
            </a:r>
            <a:endParaRPr b="0" lang="en-IN" sz="1100" spc="-1" strike="noStrike">
              <a:latin typeface="Arial"/>
            </a:endParaRPr>
          </a:p>
        </p:txBody>
      </p:sp>
      <p:sp>
        <p:nvSpPr>
          <p:cNvPr id="282" name="CustomShape 11"/>
          <p:cNvSpPr/>
          <p:nvPr/>
        </p:nvSpPr>
        <p:spPr>
          <a:xfrm>
            <a:off x="1178280" y="3064680"/>
            <a:ext cx="1659600" cy="342720"/>
          </a:xfrm>
          <a:custGeom>
            <a:avLst/>
            <a:gdLst/>
            <a:ahLst/>
            <a:rect l="l" t="t" r="r" b="b"/>
            <a:pathLst>
              <a:path w="1659889" h="342900">
                <a:moveTo>
                  <a:pt x="0" y="57174"/>
                </a:moveTo>
                <a:lnTo>
                  <a:pt x="4491" y="34920"/>
                </a:lnTo>
                <a:lnTo>
                  <a:pt x="16739" y="16746"/>
                </a:lnTo>
                <a:lnTo>
                  <a:pt x="34904" y="4493"/>
                </a:lnTo>
                <a:lnTo>
                  <a:pt x="57149" y="0"/>
                </a:lnTo>
                <a:lnTo>
                  <a:pt x="1602139" y="0"/>
                </a:lnTo>
                <a:lnTo>
                  <a:pt x="1642564" y="16749"/>
                </a:lnTo>
                <a:lnTo>
                  <a:pt x="1659289" y="57174"/>
                </a:lnTo>
                <a:lnTo>
                  <a:pt x="1659289" y="285749"/>
                </a:lnTo>
                <a:lnTo>
                  <a:pt x="1654799" y="307999"/>
                </a:lnTo>
                <a:lnTo>
                  <a:pt x="1642554" y="326164"/>
                </a:lnTo>
                <a:lnTo>
                  <a:pt x="1624389" y="338409"/>
                </a:lnTo>
                <a:lnTo>
                  <a:pt x="1602139" y="342899"/>
                </a:lnTo>
                <a:lnTo>
                  <a:pt x="57149" y="342899"/>
                </a:lnTo>
                <a:lnTo>
                  <a:pt x="34904" y="338409"/>
                </a:lnTo>
                <a:lnTo>
                  <a:pt x="16739" y="326164"/>
                </a:lnTo>
                <a:lnTo>
                  <a:pt x="4491" y="307999"/>
                </a:lnTo>
                <a:lnTo>
                  <a:pt x="0" y="285749"/>
                </a:lnTo>
                <a:lnTo>
                  <a:pt x="0" y="57174"/>
                </a:lnTo>
                <a:close/>
              </a:path>
            </a:pathLst>
          </a:custGeom>
          <a:noFill/>
          <a:ln w="25560">
            <a:solidFill>
              <a:srgbClr val="e9465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12"/>
          <p:cNvSpPr/>
          <p:nvPr/>
        </p:nvSpPr>
        <p:spPr>
          <a:xfrm>
            <a:off x="1591560" y="3046680"/>
            <a:ext cx="830880" cy="3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000" bIns="0">
            <a:spAutoFit/>
          </a:bodyPr>
          <a:p>
            <a:pPr marL="43200" indent="-30600">
              <a:lnSpc>
                <a:spcPct val="102000"/>
              </a:lnSpc>
              <a:spcBef>
                <a:spcPts val="71"/>
              </a:spcBef>
            </a:pPr>
            <a:r>
              <a:rPr b="1" lang="en-IN" sz="1100" spc="-7" strike="noStrike">
                <a:solidFill>
                  <a:srgbClr val="3f3f3f"/>
                </a:solidFill>
                <a:latin typeface="Arial"/>
              </a:rPr>
              <a:t>Holi at</a:t>
            </a:r>
            <a:r>
              <a:rPr b="1" lang="en-IN" sz="1100" spc="-9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100" spc="-7" strike="noStrike">
                <a:solidFill>
                  <a:srgbClr val="3f3f3f"/>
                </a:solidFill>
                <a:latin typeface="Arial"/>
              </a:rPr>
              <a:t>Pune  celebration</a:t>
            </a:r>
            <a:endParaRPr b="0" lang="en-IN" sz="1100" spc="-1" strike="noStrike">
              <a:latin typeface="Arial"/>
            </a:endParaRPr>
          </a:p>
        </p:txBody>
      </p:sp>
      <p:sp>
        <p:nvSpPr>
          <p:cNvPr id="284" name="CustomShape 13"/>
          <p:cNvSpPr/>
          <p:nvPr/>
        </p:nvSpPr>
        <p:spPr>
          <a:xfrm>
            <a:off x="6725160" y="991800"/>
            <a:ext cx="1659600" cy="342720"/>
          </a:xfrm>
          <a:custGeom>
            <a:avLst/>
            <a:gdLst/>
            <a:ahLst/>
            <a:rect l="l" t="t" r="r" b="b"/>
            <a:pathLst>
              <a:path w="1659890" h="342900">
                <a:moveTo>
                  <a:pt x="0" y="57149"/>
                </a:moveTo>
                <a:lnTo>
                  <a:pt x="4489" y="34904"/>
                </a:lnTo>
                <a:lnTo>
                  <a:pt x="16734" y="16739"/>
                </a:lnTo>
                <a:lnTo>
                  <a:pt x="34899" y="4491"/>
                </a:lnTo>
                <a:lnTo>
                  <a:pt x="57149" y="0"/>
                </a:lnTo>
                <a:lnTo>
                  <a:pt x="1602146" y="0"/>
                </a:lnTo>
                <a:lnTo>
                  <a:pt x="1642546" y="16737"/>
                </a:lnTo>
                <a:lnTo>
                  <a:pt x="1659296" y="57149"/>
                </a:lnTo>
                <a:lnTo>
                  <a:pt x="1659296" y="285746"/>
                </a:lnTo>
                <a:lnTo>
                  <a:pt x="1654803" y="307993"/>
                </a:lnTo>
                <a:lnTo>
                  <a:pt x="1642552" y="326159"/>
                </a:lnTo>
                <a:lnTo>
                  <a:pt x="1624386" y="338408"/>
                </a:lnTo>
                <a:lnTo>
                  <a:pt x="1602146" y="342899"/>
                </a:lnTo>
                <a:lnTo>
                  <a:pt x="57149" y="342899"/>
                </a:lnTo>
                <a:lnTo>
                  <a:pt x="34899" y="338408"/>
                </a:lnTo>
                <a:lnTo>
                  <a:pt x="16734" y="326159"/>
                </a:lnTo>
                <a:lnTo>
                  <a:pt x="4489" y="307993"/>
                </a:lnTo>
                <a:lnTo>
                  <a:pt x="0" y="285746"/>
                </a:lnTo>
                <a:lnTo>
                  <a:pt x="0" y="57149"/>
                </a:lnTo>
                <a:close/>
              </a:path>
            </a:pathLst>
          </a:custGeom>
          <a:noFill/>
          <a:ln w="25560">
            <a:solidFill>
              <a:srgbClr val="00b5a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14"/>
          <p:cNvSpPr/>
          <p:nvPr/>
        </p:nvSpPr>
        <p:spPr>
          <a:xfrm>
            <a:off x="6925320" y="1059120"/>
            <a:ext cx="1257120" cy="1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1100" spc="-7" strike="noStrike">
                <a:solidFill>
                  <a:srgbClr val="3f3f3f"/>
                </a:solidFill>
                <a:latin typeface="Arial"/>
              </a:rPr>
              <a:t>Independence</a:t>
            </a:r>
            <a:r>
              <a:rPr b="1" lang="en-IN" sz="1100" spc="-7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100" spc="-7" strike="noStrike">
                <a:solidFill>
                  <a:srgbClr val="3f3f3f"/>
                </a:solidFill>
                <a:latin typeface="Arial"/>
              </a:rPr>
              <a:t>Day</a:t>
            </a:r>
            <a:endParaRPr b="0" lang="en-IN" sz="1100" spc="-1" strike="noStrike">
              <a:latin typeface="Arial"/>
            </a:endParaRPr>
          </a:p>
        </p:txBody>
      </p:sp>
      <p:sp>
        <p:nvSpPr>
          <p:cNvPr id="286" name="CustomShape 15"/>
          <p:cNvSpPr/>
          <p:nvPr/>
        </p:nvSpPr>
        <p:spPr>
          <a:xfrm>
            <a:off x="3989160" y="991800"/>
            <a:ext cx="1659600" cy="342720"/>
          </a:xfrm>
          <a:custGeom>
            <a:avLst/>
            <a:gdLst/>
            <a:ahLst/>
            <a:rect l="l" t="t" r="r" b="b"/>
            <a:pathLst>
              <a:path w="1659889" h="342900">
                <a:moveTo>
                  <a:pt x="0" y="57149"/>
                </a:moveTo>
                <a:lnTo>
                  <a:pt x="4489" y="34904"/>
                </a:lnTo>
                <a:lnTo>
                  <a:pt x="16734" y="16739"/>
                </a:lnTo>
                <a:lnTo>
                  <a:pt x="34899" y="4491"/>
                </a:lnTo>
                <a:lnTo>
                  <a:pt x="57149" y="0"/>
                </a:lnTo>
                <a:lnTo>
                  <a:pt x="1602146" y="0"/>
                </a:lnTo>
                <a:lnTo>
                  <a:pt x="1642546" y="16737"/>
                </a:lnTo>
                <a:lnTo>
                  <a:pt x="1659296" y="57149"/>
                </a:lnTo>
                <a:lnTo>
                  <a:pt x="1659296" y="285746"/>
                </a:lnTo>
                <a:lnTo>
                  <a:pt x="1654803" y="307993"/>
                </a:lnTo>
                <a:lnTo>
                  <a:pt x="1642552" y="326159"/>
                </a:lnTo>
                <a:lnTo>
                  <a:pt x="1624386" y="338408"/>
                </a:lnTo>
                <a:lnTo>
                  <a:pt x="1602146" y="342899"/>
                </a:lnTo>
                <a:lnTo>
                  <a:pt x="57149" y="342899"/>
                </a:lnTo>
                <a:lnTo>
                  <a:pt x="34899" y="338408"/>
                </a:lnTo>
                <a:lnTo>
                  <a:pt x="16734" y="326159"/>
                </a:lnTo>
                <a:lnTo>
                  <a:pt x="4489" y="307993"/>
                </a:lnTo>
                <a:lnTo>
                  <a:pt x="0" y="285746"/>
                </a:lnTo>
                <a:lnTo>
                  <a:pt x="0" y="57149"/>
                </a:lnTo>
                <a:close/>
              </a:path>
            </a:pathLst>
          </a:custGeom>
          <a:noFill/>
          <a:ln w="255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16"/>
          <p:cNvSpPr/>
          <p:nvPr/>
        </p:nvSpPr>
        <p:spPr>
          <a:xfrm>
            <a:off x="4181760" y="1059120"/>
            <a:ext cx="1272960" cy="1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en-IN" sz="1100" spc="-7" strike="noStrike">
                <a:solidFill>
                  <a:srgbClr val="3f3f3f"/>
                </a:solidFill>
                <a:latin typeface="Arial"/>
              </a:rPr>
              <a:t>Ganesha</a:t>
            </a:r>
            <a:r>
              <a:rPr b="1" lang="en-IN" sz="1100" spc="-7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1" lang="en-IN" sz="1100" spc="-7" strike="noStrike">
                <a:solidFill>
                  <a:srgbClr val="3f3f3f"/>
                </a:solidFill>
                <a:latin typeface="Arial"/>
              </a:rPr>
              <a:t>Chaturthi</a:t>
            </a:r>
            <a:endParaRPr b="0" lang="en-IN" sz="1100" spc="-1" strike="noStrike">
              <a:latin typeface="Arial"/>
            </a:endParaRPr>
          </a:p>
        </p:txBody>
      </p:sp>
      <p:sp>
        <p:nvSpPr>
          <p:cNvPr id="288" name="CustomShape 17"/>
          <p:cNvSpPr/>
          <p:nvPr/>
        </p:nvSpPr>
        <p:spPr>
          <a:xfrm>
            <a:off x="6725160" y="3069000"/>
            <a:ext cx="1659600" cy="342720"/>
          </a:xfrm>
          <a:custGeom>
            <a:avLst/>
            <a:gdLst/>
            <a:ahLst/>
            <a:rect l="l" t="t" r="r" b="b"/>
            <a:pathLst>
              <a:path w="1659890" h="342900">
                <a:moveTo>
                  <a:pt x="0" y="57149"/>
                </a:moveTo>
                <a:lnTo>
                  <a:pt x="4489" y="34899"/>
                </a:lnTo>
                <a:lnTo>
                  <a:pt x="16734" y="16734"/>
                </a:lnTo>
                <a:lnTo>
                  <a:pt x="34899" y="4489"/>
                </a:lnTo>
                <a:lnTo>
                  <a:pt x="57149" y="0"/>
                </a:lnTo>
                <a:lnTo>
                  <a:pt x="1602146" y="0"/>
                </a:lnTo>
                <a:lnTo>
                  <a:pt x="1642546" y="16724"/>
                </a:lnTo>
                <a:lnTo>
                  <a:pt x="1659296" y="57149"/>
                </a:lnTo>
                <a:lnTo>
                  <a:pt x="1659296" y="285749"/>
                </a:lnTo>
                <a:lnTo>
                  <a:pt x="1654803" y="307989"/>
                </a:lnTo>
                <a:lnTo>
                  <a:pt x="1642552" y="326155"/>
                </a:lnTo>
                <a:lnTo>
                  <a:pt x="1624386" y="338406"/>
                </a:lnTo>
                <a:lnTo>
                  <a:pt x="1602146" y="342899"/>
                </a:lnTo>
                <a:lnTo>
                  <a:pt x="57149" y="342899"/>
                </a:lnTo>
                <a:lnTo>
                  <a:pt x="34899" y="338406"/>
                </a:lnTo>
                <a:lnTo>
                  <a:pt x="16734" y="326155"/>
                </a:lnTo>
                <a:lnTo>
                  <a:pt x="4489" y="307989"/>
                </a:lnTo>
                <a:lnTo>
                  <a:pt x="0" y="285749"/>
                </a:lnTo>
                <a:lnTo>
                  <a:pt x="0" y="57149"/>
                </a:lnTo>
                <a:close/>
              </a:path>
            </a:pathLst>
          </a:custGeom>
          <a:noFill/>
          <a:ln w="25560">
            <a:solidFill>
              <a:srgbClr val="ffdd0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18"/>
          <p:cNvSpPr/>
          <p:nvPr/>
        </p:nvSpPr>
        <p:spPr>
          <a:xfrm>
            <a:off x="7013520" y="3050640"/>
            <a:ext cx="1082160" cy="3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000" bIns="0">
            <a:spAutoFit/>
          </a:bodyPr>
          <a:p>
            <a:pPr marL="156960" indent="-119160">
              <a:lnSpc>
                <a:spcPct val="102000"/>
              </a:lnSpc>
              <a:spcBef>
                <a:spcPts val="71"/>
              </a:spcBef>
            </a:pPr>
            <a:r>
              <a:rPr b="1" lang="en-IN" sz="1100" spc="4" strike="noStrike">
                <a:solidFill>
                  <a:srgbClr val="3f3f3f"/>
                </a:solidFill>
                <a:latin typeface="Arial"/>
              </a:rPr>
              <a:t>4</a:t>
            </a:r>
            <a:r>
              <a:rPr b="1" lang="en-IN" sz="1050" spc="4" strike="noStrike" baseline="31000">
                <a:solidFill>
                  <a:srgbClr val="3f3f3f"/>
                </a:solidFill>
                <a:latin typeface="Arial"/>
              </a:rPr>
              <a:t>th </a:t>
            </a:r>
            <a:r>
              <a:rPr b="1" lang="en-IN" sz="1100" spc="-7" strike="noStrike">
                <a:solidFill>
                  <a:srgbClr val="3f3f3f"/>
                </a:solidFill>
                <a:latin typeface="Arial"/>
              </a:rPr>
              <a:t>Anniversary  Celebration</a:t>
            </a:r>
            <a:endParaRPr b="0" lang="en-IN" sz="1100" spc="-1" strike="noStrike">
              <a:latin typeface="Arial"/>
            </a:endParaRPr>
          </a:p>
        </p:txBody>
      </p:sp>
      <p:sp>
        <p:nvSpPr>
          <p:cNvPr id="290" name="CustomShape 19"/>
          <p:cNvSpPr/>
          <p:nvPr/>
        </p:nvSpPr>
        <p:spPr>
          <a:xfrm>
            <a:off x="6304680" y="3467880"/>
            <a:ext cx="2499840" cy="141408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20"/>
          <p:cNvSpPr/>
          <p:nvPr/>
        </p:nvSpPr>
        <p:spPr>
          <a:xfrm>
            <a:off x="504000" y="3517560"/>
            <a:ext cx="2828520" cy="150696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21"/>
          <p:cNvSpPr/>
          <p:nvPr/>
        </p:nvSpPr>
        <p:spPr>
          <a:xfrm>
            <a:off x="504000" y="1382400"/>
            <a:ext cx="2828520" cy="153720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LibreOffice/6.2.7.1$Linux_X86_64 LibreOffice_project/20$Build-1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2021-04-02T13:10:53Z</dcterms:created>
  <dc:creator/>
  <dc:description/>
  <dc:language>en-IN</dc:language>
  <cp:lastModifiedBy/>
  <dcterms:modified xsi:type="dcterms:W3CDTF">2021-04-02T18:50:54Z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or">
    <vt:lpwstr>Google</vt:lpwstr>
  </property>
  <property fmtid="{D5CDD505-2E9C-101B-9397-08002B2CF9AE}" pid="4" name="HyperlinksChanged">
    <vt:bool>0</vt:bool>
  </property>
  <property fmtid="{D5CDD505-2E9C-101B-9397-08002B2CF9AE}" pid="5" name="LastSaved">
    <vt:filetime>2021-04-02T00:00:00Z</vt:filetime>
  </property>
  <property fmtid="{D5CDD505-2E9C-101B-9397-08002B2CF9AE}" pid="6" name="LinksUpToDate">
    <vt:bool>0</vt:bool>
  </property>
  <property fmtid="{D5CDD505-2E9C-101B-9397-08002B2CF9AE}" pid="7" name="PresentationFormat">
    <vt:lpwstr>On-screen Show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</Properties>
</file>