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2" r:id="rId2"/>
    <p:sldId id="517" r:id="rId3"/>
    <p:sldId id="539" r:id="rId4"/>
    <p:sldId id="540" r:id="rId5"/>
    <p:sldId id="541" r:id="rId6"/>
    <p:sldId id="542" r:id="rId7"/>
    <p:sldId id="52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ashree Ramamoorthy" initials="JR" lastIdx="1" clrIdx="0">
    <p:extLst>
      <p:ext uri="{19B8F6BF-5375-455C-9EA6-DF929625EA0E}">
        <p15:presenceInfo xmlns:p15="http://schemas.microsoft.com/office/powerpoint/2012/main" userId="Jayashree Ramamoorth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C64F85-2996-43DC-BAFE-3E0B9FC716A3}" v="113" dt="2022-05-20T06:29:00.1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ashree Ramamoorthy" userId="122f858f-191b-461f-84d9-fa4dac0778e7" providerId="ADAL" clId="{1E8E16DE-59D2-495B-BFAD-4A1EFB0BCFEA}"/>
    <pc:docChg chg="undo custSel addSld delSld modSld sldOrd">
      <pc:chgData name="Jayashree Ramamoorthy" userId="122f858f-191b-461f-84d9-fa4dac0778e7" providerId="ADAL" clId="{1E8E16DE-59D2-495B-BFAD-4A1EFB0BCFEA}" dt="2022-04-13T11:02:47.008" v="1397" actId="1076"/>
      <pc:docMkLst>
        <pc:docMk/>
      </pc:docMkLst>
      <pc:sldChg chg="addSp delSp modSp mod ord">
        <pc:chgData name="Jayashree Ramamoorthy" userId="122f858f-191b-461f-84d9-fa4dac0778e7" providerId="ADAL" clId="{1E8E16DE-59D2-495B-BFAD-4A1EFB0BCFEA}" dt="2022-04-13T10:55:34.322" v="1298" actId="121"/>
        <pc:sldMkLst>
          <pc:docMk/>
          <pc:sldMk cId="3547756453" sldId="517"/>
        </pc:sldMkLst>
        <pc:spChg chg="mod">
          <ac:chgData name="Jayashree Ramamoorthy" userId="122f858f-191b-461f-84d9-fa4dac0778e7" providerId="ADAL" clId="{1E8E16DE-59D2-495B-BFAD-4A1EFB0BCFEA}" dt="2022-04-13T10:25:29.060" v="1142" actId="20577"/>
          <ac:spMkLst>
            <pc:docMk/>
            <pc:sldMk cId="3547756453" sldId="517"/>
            <ac:spMk id="2" creationId="{AE0C45C8-B216-4AA1-8EFF-68280BE5E09C}"/>
          </ac:spMkLst>
        </pc:spChg>
        <pc:spChg chg="mod">
          <ac:chgData name="Jayashree Ramamoorthy" userId="122f858f-191b-461f-84d9-fa4dac0778e7" providerId="ADAL" clId="{1E8E16DE-59D2-495B-BFAD-4A1EFB0BCFEA}" dt="2022-04-13T08:58:56.067" v="306" actId="1076"/>
          <ac:spMkLst>
            <pc:docMk/>
            <pc:sldMk cId="3547756453" sldId="517"/>
            <ac:spMk id="3" creationId="{DEE68FB8-5C29-4D95-8257-24A00061E502}"/>
          </ac:spMkLst>
        </pc:spChg>
        <pc:graphicFrameChg chg="add del mod">
          <ac:chgData name="Jayashree Ramamoorthy" userId="122f858f-191b-461f-84d9-fa4dac0778e7" providerId="ADAL" clId="{1E8E16DE-59D2-495B-BFAD-4A1EFB0BCFEA}" dt="2022-04-13T08:36:09.801" v="3" actId="478"/>
          <ac:graphicFrameMkLst>
            <pc:docMk/>
            <pc:sldMk cId="3547756453" sldId="517"/>
            <ac:graphicFrameMk id="5" creationId="{8B75BCC9-0BA1-4E75-BEF4-5B06DA0EC277}"/>
          </ac:graphicFrameMkLst>
        </pc:graphicFrameChg>
        <pc:graphicFrameChg chg="add del mod modGraphic">
          <ac:chgData name="Jayashree Ramamoorthy" userId="122f858f-191b-461f-84d9-fa4dac0778e7" providerId="ADAL" clId="{1E8E16DE-59D2-495B-BFAD-4A1EFB0BCFEA}" dt="2022-04-13T10:23:39.167" v="1117" actId="478"/>
          <ac:graphicFrameMkLst>
            <pc:docMk/>
            <pc:sldMk cId="3547756453" sldId="517"/>
            <ac:graphicFrameMk id="6" creationId="{21C2D16F-C5EB-4AA0-9D23-DF8E9A600C82}"/>
          </ac:graphicFrameMkLst>
        </pc:graphicFrameChg>
        <pc:graphicFrameChg chg="add mod modGraphic">
          <ac:chgData name="Jayashree Ramamoorthy" userId="122f858f-191b-461f-84d9-fa4dac0778e7" providerId="ADAL" clId="{1E8E16DE-59D2-495B-BFAD-4A1EFB0BCFEA}" dt="2022-04-13T10:55:34.322" v="1298" actId="121"/>
          <ac:graphicFrameMkLst>
            <pc:docMk/>
            <pc:sldMk cId="3547756453" sldId="517"/>
            <ac:graphicFrameMk id="7" creationId="{D6AEDD19-00B1-4545-9730-90003D2834BA}"/>
          </ac:graphicFrameMkLst>
        </pc:graphicFrameChg>
        <pc:graphicFrameChg chg="del">
          <ac:chgData name="Jayashree Ramamoorthy" userId="122f858f-191b-461f-84d9-fa4dac0778e7" providerId="ADAL" clId="{1E8E16DE-59D2-495B-BFAD-4A1EFB0BCFEA}" dt="2022-04-13T08:35:47.432" v="0" actId="478"/>
          <ac:graphicFrameMkLst>
            <pc:docMk/>
            <pc:sldMk cId="3547756453" sldId="517"/>
            <ac:graphicFrameMk id="8" creationId="{58B5E3A1-9766-46F8-9F74-1A4647B41ECA}"/>
          </ac:graphicFrameMkLst>
        </pc:graphicFrameChg>
        <pc:graphicFrameChg chg="del">
          <ac:chgData name="Jayashree Ramamoorthy" userId="122f858f-191b-461f-84d9-fa4dac0778e7" providerId="ADAL" clId="{1E8E16DE-59D2-495B-BFAD-4A1EFB0BCFEA}" dt="2022-04-13T08:36:17.696" v="7" actId="478"/>
          <ac:graphicFrameMkLst>
            <pc:docMk/>
            <pc:sldMk cId="3547756453" sldId="517"/>
            <ac:graphicFrameMk id="9" creationId="{0E8D9EDD-9EF6-44FE-A046-C2AE1586CC41}"/>
          </ac:graphicFrameMkLst>
        </pc:graphicFrameChg>
        <pc:graphicFrameChg chg="del">
          <ac:chgData name="Jayashree Ramamoorthy" userId="122f858f-191b-461f-84d9-fa4dac0778e7" providerId="ADAL" clId="{1E8E16DE-59D2-495B-BFAD-4A1EFB0BCFEA}" dt="2022-04-13T08:36:15.354" v="6" actId="478"/>
          <ac:graphicFrameMkLst>
            <pc:docMk/>
            <pc:sldMk cId="3547756453" sldId="517"/>
            <ac:graphicFrameMk id="10" creationId="{6F492C6A-0103-4FB6-B459-0A5AE03A9886}"/>
          </ac:graphicFrameMkLst>
        </pc:graphicFrameChg>
      </pc:sldChg>
      <pc:sldChg chg="del">
        <pc:chgData name="Jayashree Ramamoorthy" userId="122f858f-191b-461f-84d9-fa4dac0778e7" providerId="ADAL" clId="{1E8E16DE-59D2-495B-BFAD-4A1EFB0BCFEA}" dt="2022-04-13T09:38:19.585" v="689" actId="47"/>
        <pc:sldMkLst>
          <pc:docMk/>
          <pc:sldMk cId="3935860564" sldId="528"/>
        </pc:sldMkLst>
      </pc:sldChg>
      <pc:sldChg chg="del">
        <pc:chgData name="Jayashree Ramamoorthy" userId="122f858f-191b-461f-84d9-fa4dac0778e7" providerId="ADAL" clId="{1E8E16DE-59D2-495B-BFAD-4A1EFB0BCFEA}" dt="2022-04-13T09:38:15.797" v="687" actId="47"/>
        <pc:sldMkLst>
          <pc:docMk/>
          <pc:sldMk cId="2922510675" sldId="529"/>
        </pc:sldMkLst>
      </pc:sldChg>
      <pc:sldChg chg="del">
        <pc:chgData name="Jayashree Ramamoorthy" userId="122f858f-191b-461f-84d9-fa4dac0778e7" providerId="ADAL" clId="{1E8E16DE-59D2-495B-BFAD-4A1EFB0BCFEA}" dt="2022-04-13T09:38:09.702" v="684" actId="47"/>
        <pc:sldMkLst>
          <pc:docMk/>
          <pc:sldMk cId="1624455030" sldId="530"/>
        </pc:sldMkLst>
      </pc:sldChg>
      <pc:sldChg chg="del">
        <pc:chgData name="Jayashree Ramamoorthy" userId="122f858f-191b-461f-84d9-fa4dac0778e7" providerId="ADAL" clId="{1E8E16DE-59D2-495B-BFAD-4A1EFB0BCFEA}" dt="2022-04-13T09:38:13.290" v="686" actId="47"/>
        <pc:sldMkLst>
          <pc:docMk/>
          <pc:sldMk cId="447450668" sldId="531"/>
        </pc:sldMkLst>
      </pc:sldChg>
      <pc:sldChg chg="del">
        <pc:chgData name="Jayashree Ramamoorthy" userId="122f858f-191b-461f-84d9-fa4dac0778e7" providerId="ADAL" clId="{1E8E16DE-59D2-495B-BFAD-4A1EFB0BCFEA}" dt="2022-04-13T09:38:12.430" v="685" actId="47"/>
        <pc:sldMkLst>
          <pc:docMk/>
          <pc:sldMk cId="3492336392" sldId="532"/>
        </pc:sldMkLst>
      </pc:sldChg>
      <pc:sldChg chg="del">
        <pc:chgData name="Jayashree Ramamoorthy" userId="122f858f-191b-461f-84d9-fa4dac0778e7" providerId="ADAL" clId="{1E8E16DE-59D2-495B-BFAD-4A1EFB0BCFEA}" dt="2022-04-13T09:38:18.130" v="688" actId="47"/>
        <pc:sldMkLst>
          <pc:docMk/>
          <pc:sldMk cId="3912608326" sldId="534"/>
        </pc:sldMkLst>
      </pc:sldChg>
      <pc:sldChg chg="addSp modSp mod ord">
        <pc:chgData name="Jayashree Ramamoorthy" userId="122f858f-191b-461f-84d9-fa4dac0778e7" providerId="ADAL" clId="{1E8E16DE-59D2-495B-BFAD-4A1EFB0BCFEA}" dt="2022-04-13T11:02:47.008" v="1397" actId="1076"/>
        <pc:sldMkLst>
          <pc:docMk/>
          <pc:sldMk cId="488408544" sldId="535"/>
        </pc:sldMkLst>
        <pc:spChg chg="mod">
          <ac:chgData name="Jayashree Ramamoorthy" userId="122f858f-191b-461f-84d9-fa4dac0778e7" providerId="ADAL" clId="{1E8E16DE-59D2-495B-BFAD-4A1EFB0BCFEA}" dt="2022-04-13T10:55:49.127" v="1302" actId="20577"/>
          <ac:spMkLst>
            <pc:docMk/>
            <pc:sldMk cId="488408544" sldId="535"/>
            <ac:spMk id="3" creationId="{DEE68FB8-5C29-4D95-8257-24A00061E502}"/>
          </ac:spMkLst>
        </pc:spChg>
        <pc:spChg chg="add mod">
          <ac:chgData name="Jayashree Ramamoorthy" userId="122f858f-191b-461f-84d9-fa4dac0778e7" providerId="ADAL" clId="{1E8E16DE-59D2-495B-BFAD-4A1EFB0BCFEA}" dt="2022-04-13T11:02:47.008" v="1397" actId="1076"/>
          <ac:spMkLst>
            <pc:docMk/>
            <pc:sldMk cId="488408544" sldId="535"/>
            <ac:spMk id="5" creationId="{173501D7-3F2B-4D4C-ACC6-F5A3DDDDE05B}"/>
          </ac:spMkLst>
        </pc:spChg>
        <pc:spChg chg="mod">
          <ac:chgData name="Jayashree Ramamoorthy" userId="122f858f-191b-461f-84d9-fa4dac0778e7" providerId="ADAL" clId="{1E8E16DE-59D2-495B-BFAD-4A1EFB0BCFEA}" dt="2022-04-13T10:56:53.819" v="1396" actId="20577"/>
          <ac:spMkLst>
            <pc:docMk/>
            <pc:sldMk cId="488408544" sldId="535"/>
            <ac:spMk id="7" creationId="{6E2CB418-9BB0-4CF7-8C69-5CECA01F1287}"/>
          </ac:spMkLst>
        </pc:spChg>
      </pc:sldChg>
      <pc:sldChg chg="del">
        <pc:chgData name="Jayashree Ramamoorthy" userId="122f858f-191b-461f-84d9-fa4dac0778e7" providerId="ADAL" clId="{1E8E16DE-59D2-495B-BFAD-4A1EFB0BCFEA}" dt="2022-04-13T09:55:04.895" v="967" actId="47"/>
        <pc:sldMkLst>
          <pc:docMk/>
          <pc:sldMk cId="3176118991" sldId="536"/>
        </pc:sldMkLst>
      </pc:sldChg>
      <pc:sldChg chg="del">
        <pc:chgData name="Jayashree Ramamoorthy" userId="122f858f-191b-461f-84d9-fa4dac0778e7" providerId="ADAL" clId="{1E8E16DE-59D2-495B-BFAD-4A1EFB0BCFEA}" dt="2022-04-13T09:40:02.014" v="690" actId="47"/>
        <pc:sldMkLst>
          <pc:docMk/>
          <pc:sldMk cId="3189087693" sldId="537"/>
        </pc:sldMkLst>
      </pc:sldChg>
      <pc:sldChg chg="addSp delSp modSp add mod ord">
        <pc:chgData name="Jayashree Ramamoorthy" userId="122f858f-191b-461f-84d9-fa4dac0778e7" providerId="ADAL" clId="{1E8E16DE-59D2-495B-BFAD-4A1EFB0BCFEA}" dt="2022-04-13T10:43:47.634" v="1261"/>
        <pc:sldMkLst>
          <pc:docMk/>
          <pc:sldMk cId="2401150495" sldId="538"/>
        </pc:sldMkLst>
        <pc:spChg chg="del">
          <ac:chgData name="Jayashree Ramamoorthy" userId="122f858f-191b-461f-84d9-fa4dac0778e7" providerId="ADAL" clId="{1E8E16DE-59D2-495B-BFAD-4A1EFB0BCFEA}" dt="2022-04-13T08:59:24.421" v="331" actId="478"/>
          <ac:spMkLst>
            <pc:docMk/>
            <pc:sldMk cId="2401150495" sldId="538"/>
            <ac:spMk id="2" creationId="{AE0C45C8-B216-4AA1-8EFF-68280BE5E09C}"/>
          </ac:spMkLst>
        </pc:spChg>
        <pc:spChg chg="mod">
          <ac:chgData name="Jayashree Ramamoorthy" userId="122f858f-191b-461f-84d9-fa4dac0778e7" providerId="ADAL" clId="{1E8E16DE-59D2-495B-BFAD-4A1EFB0BCFEA}" dt="2022-04-13T09:25:12.643" v="339" actId="20577"/>
          <ac:spMkLst>
            <pc:docMk/>
            <pc:sldMk cId="2401150495" sldId="538"/>
            <ac:spMk id="3" creationId="{DEE68FB8-5C29-4D95-8257-24A00061E502}"/>
          </ac:spMkLst>
        </pc:spChg>
        <pc:spChg chg="add mod">
          <ac:chgData name="Jayashree Ramamoorthy" userId="122f858f-191b-461f-84d9-fa4dac0778e7" providerId="ADAL" clId="{1E8E16DE-59D2-495B-BFAD-4A1EFB0BCFEA}" dt="2022-04-13T09:28:57.071" v="448" actId="20577"/>
          <ac:spMkLst>
            <pc:docMk/>
            <pc:sldMk cId="2401150495" sldId="538"/>
            <ac:spMk id="5" creationId="{C904D0B9-043A-4170-9995-97735F03A323}"/>
          </ac:spMkLst>
        </pc:spChg>
        <pc:spChg chg="add del mod">
          <ac:chgData name="Jayashree Ramamoorthy" userId="122f858f-191b-461f-84d9-fa4dac0778e7" providerId="ADAL" clId="{1E8E16DE-59D2-495B-BFAD-4A1EFB0BCFEA}" dt="2022-04-13T09:28:01.978" v="397" actId="478"/>
          <ac:spMkLst>
            <pc:docMk/>
            <pc:sldMk cId="2401150495" sldId="538"/>
            <ac:spMk id="11" creationId="{2446AF58-7D74-44D3-90AB-B50E400C59B3}"/>
          </ac:spMkLst>
        </pc:spChg>
        <pc:spChg chg="add mod">
          <ac:chgData name="Jayashree Ramamoorthy" userId="122f858f-191b-461f-84d9-fa4dac0778e7" providerId="ADAL" clId="{1E8E16DE-59D2-495B-BFAD-4A1EFB0BCFEA}" dt="2022-04-13T09:28:35.910" v="442" actId="1076"/>
          <ac:spMkLst>
            <pc:docMk/>
            <pc:sldMk cId="2401150495" sldId="538"/>
            <ac:spMk id="12" creationId="{47BA6806-7BB6-4566-AE98-8E753ED442D9}"/>
          </ac:spMkLst>
        </pc:spChg>
        <pc:graphicFrameChg chg="del">
          <ac:chgData name="Jayashree Ramamoorthy" userId="122f858f-191b-461f-84d9-fa4dac0778e7" providerId="ADAL" clId="{1E8E16DE-59D2-495B-BFAD-4A1EFB0BCFEA}" dt="2022-04-13T08:58:24.691" v="300" actId="478"/>
          <ac:graphicFrameMkLst>
            <pc:docMk/>
            <pc:sldMk cId="2401150495" sldId="538"/>
            <ac:graphicFrameMk id="6" creationId="{21C2D16F-C5EB-4AA0-9D23-DF8E9A600C82}"/>
          </ac:graphicFrameMkLst>
        </pc:graphicFrameChg>
        <pc:graphicFrameChg chg="add del mod">
          <ac:chgData name="Jayashree Ramamoorthy" userId="122f858f-191b-461f-84d9-fa4dac0778e7" providerId="ADAL" clId="{1E8E16DE-59D2-495B-BFAD-4A1EFB0BCFEA}" dt="2022-04-13T09:26:19.960" v="347" actId="478"/>
          <ac:graphicFrameMkLst>
            <pc:docMk/>
            <pc:sldMk cId="2401150495" sldId="538"/>
            <ac:graphicFrameMk id="7" creationId="{36CE39FA-65F3-4642-9257-FC0CCE26DC9B}"/>
          </ac:graphicFrameMkLst>
        </pc:graphicFrameChg>
        <pc:graphicFrameChg chg="add del mod">
          <ac:chgData name="Jayashree Ramamoorthy" userId="122f858f-191b-461f-84d9-fa4dac0778e7" providerId="ADAL" clId="{1E8E16DE-59D2-495B-BFAD-4A1EFB0BCFEA}" dt="2022-04-13T09:26:17.829" v="346" actId="478"/>
          <ac:graphicFrameMkLst>
            <pc:docMk/>
            <pc:sldMk cId="2401150495" sldId="538"/>
            <ac:graphicFrameMk id="8" creationId="{B9626B38-2744-48CA-B5CB-CDFBFD55D0E6}"/>
          </ac:graphicFrameMkLst>
        </pc:graphicFrameChg>
        <pc:graphicFrameChg chg="add del mod">
          <ac:chgData name="Jayashree Ramamoorthy" userId="122f858f-191b-461f-84d9-fa4dac0778e7" providerId="ADAL" clId="{1E8E16DE-59D2-495B-BFAD-4A1EFB0BCFEA}" dt="2022-04-13T09:26:26.259" v="349"/>
          <ac:graphicFrameMkLst>
            <pc:docMk/>
            <pc:sldMk cId="2401150495" sldId="538"/>
            <ac:graphicFrameMk id="9" creationId="{433B211E-4B2D-47C5-92D1-87060A90A079}"/>
          </ac:graphicFrameMkLst>
        </pc:graphicFrameChg>
        <pc:graphicFrameChg chg="add mod modGraphic">
          <ac:chgData name="Jayashree Ramamoorthy" userId="122f858f-191b-461f-84d9-fa4dac0778e7" providerId="ADAL" clId="{1E8E16DE-59D2-495B-BFAD-4A1EFB0BCFEA}" dt="2022-04-13T09:27:18.338" v="360" actId="1076"/>
          <ac:graphicFrameMkLst>
            <pc:docMk/>
            <pc:sldMk cId="2401150495" sldId="538"/>
            <ac:graphicFrameMk id="10" creationId="{59912D6B-1117-4054-8DAC-B850F0BB62DA}"/>
          </ac:graphicFrameMkLst>
        </pc:graphicFrameChg>
      </pc:sldChg>
      <pc:sldChg chg="addSp delSp modSp add mod ord">
        <pc:chgData name="Jayashree Ramamoorthy" userId="122f858f-191b-461f-84d9-fa4dac0778e7" providerId="ADAL" clId="{1E8E16DE-59D2-495B-BFAD-4A1EFB0BCFEA}" dt="2022-04-13T10:43:51.129" v="1263"/>
        <pc:sldMkLst>
          <pc:docMk/>
          <pc:sldMk cId="513008080" sldId="539"/>
        </pc:sldMkLst>
        <pc:spChg chg="add mod">
          <ac:chgData name="Jayashree Ramamoorthy" userId="122f858f-191b-461f-84d9-fa4dac0778e7" providerId="ADAL" clId="{1E8E16DE-59D2-495B-BFAD-4A1EFB0BCFEA}" dt="2022-04-13T09:38:04.496" v="683" actId="1076"/>
          <ac:spMkLst>
            <pc:docMk/>
            <pc:sldMk cId="513008080" sldId="539"/>
            <ac:spMk id="2" creationId="{82DE4F1C-5FC7-47AC-9F73-BF99C6F87855}"/>
          </ac:spMkLst>
        </pc:spChg>
        <pc:spChg chg="mod">
          <ac:chgData name="Jayashree Ramamoorthy" userId="122f858f-191b-461f-84d9-fa4dac0778e7" providerId="ADAL" clId="{1E8E16DE-59D2-495B-BFAD-4A1EFB0BCFEA}" dt="2022-04-13T09:36:05.113" v="556" actId="20577"/>
          <ac:spMkLst>
            <pc:docMk/>
            <pc:sldMk cId="513008080" sldId="539"/>
            <ac:spMk id="3" creationId="{DEE68FB8-5C29-4D95-8257-24A00061E502}"/>
          </ac:spMkLst>
        </pc:spChg>
        <pc:spChg chg="del">
          <ac:chgData name="Jayashree Ramamoorthy" userId="122f858f-191b-461f-84d9-fa4dac0778e7" providerId="ADAL" clId="{1E8E16DE-59D2-495B-BFAD-4A1EFB0BCFEA}" dt="2022-04-13T09:35:58.931" v="543" actId="478"/>
          <ac:spMkLst>
            <pc:docMk/>
            <pc:sldMk cId="513008080" sldId="539"/>
            <ac:spMk id="5" creationId="{C904D0B9-043A-4170-9995-97735F03A323}"/>
          </ac:spMkLst>
        </pc:spChg>
        <pc:spChg chg="add mod">
          <ac:chgData name="Jayashree Ramamoorthy" userId="122f858f-191b-461f-84d9-fa4dac0778e7" providerId="ADAL" clId="{1E8E16DE-59D2-495B-BFAD-4A1EFB0BCFEA}" dt="2022-04-13T09:38:00.592" v="682" actId="313"/>
          <ac:spMkLst>
            <pc:docMk/>
            <pc:sldMk cId="513008080" sldId="539"/>
            <ac:spMk id="7" creationId="{BF6E3FF1-6705-417A-BDE4-BCB771A6266B}"/>
          </ac:spMkLst>
        </pc:spChg>
        <pc:spChg chg="del">
          <ac:chgData name="Jayashree Ramamoorthy" userId="122f858f-191b-461f-84d9-fa4dac0778e7" providerId="ADAL" clId="{1E8E16DE-59D2-495B-BFAD-4A1EFB0BCFEA}" dt="2022-04-13T09:31:05.984" v="451" actId="478"/>
          <ac:spMkLst>
            <pc:docMk/>
            <pc:sldMk cId="513008080" sldId="539"/>
            <ac:spMk id="12" creationId="{47BA6806-7BB6-4566-AE98-8E753ED442D9}"/>
          </ac:spMkLst>
        </pc:spChg>
        <pc:graphicFrameChg chg="add mod modGraphic">
          <ac:chgData name="Jayashree Ramamoorthy" userId="122f858f-191b-461f-84d9-fa4dac0778e7" providerId="ADAL" clId="{1E8E16DE-59D2-495B-BFAD-4A1EFB0BCFEA}" dt="2022-04-13T09:36:54.360" v="560" actId="14100"/>
          <ac:graphicFrameMkLst>
            <pc:docMk/>
            <pc:sldMk cId="513008080" sldId="539"/>
            <ac:graphicFrameMk id="6" creationId="{3EDB2B5F-8658-4766-BE74-B1598BC80EF0}"/>
          </ac:graphicFrameMkLst>
        </pc:graphicFrameChg>
        <pc:graphicFrameChg chg="del">
          <ac:chgData name="Jayashree Ramamoorthy" userId="122f858f-191b-461f-84d9-fa4dac0778e7" providerId="ADAL" clId="{1E8E16DE-59D2-495B-BFAD-4A1EFB0BCFEA}" dt="2022-04-13T09:31:02.289" v="450" actId="478"/>
          <ac:graphicFrameMkLst>
            <pc:docMk/>
            <pc:sldMk cId="513008080" sldId="539"/>
            <ac:graphicFrameMk id="10" creationId="{59912D6B-1117-4054-8DAC-B850F0BB62DA}"/>
          </ac:graphicFrameMkLst>
        </pc:graphicFrameChg>
      </pc:sldChg>
    </pc:docChg>
  </pc:docChgLst>
  <pc:docChgLst>
    <pc:chgData name="Jayashree Ramamoorthy" userId="122f858f-191b-461f-84d9-fa4dac0778e7" providerId="ADAL" clId="{AFC64F85-2996-43DC-BAFE-3E0B9FC716A3}"/>
    <pc:docChg chg="undo custSel addSld delSld modSld sldOrd">
      <pc:chgData name="Jayashree Ramamoorthy" userId="122f858f-191b-461f-84d9-fa4dac0778e7" providerId="ADAL" clId="{AFC64F85-2996-43DC-BAFE-3E0B9FC716A3}" dt="2022-05-20T06:31:03.186" v="1217" actId="1076"/>
      <pc:docMkLst>
        <pc:docMk/>
      </pc:docMkLst>
      <pc:sldChg chg="modSp mod">
        <pc:chgData name="Jayashree Ramamoorthy" userId="122f858f-191b-461f-84d9-fa4dac0778e7" providerId="ADAL" clId="{AFC64F85-2996-43DC-BAFE-3E0B9FC716A3}" dt="2022-05-20T06:01:44.361" v="234" actId="20577"/>
        <pc:sldMkLst>
          <pc:docMk/>
          <pc:sldMk cId="3420548857" sldId="332"/>
        </pc:sldMkLst>
        <pc:spChg chg="mod">
          <ac:chgData name="Jayashree Ramamoorthy" userId="122f858f-191b-461f-84d9-fa4dac0778e7" providerId="ADAL" clId="{AFC64F85-2996-43DC-BAFE-3E0B9FC716A3}" dt="2022-05-20T06:01:44.361" v="234" actId="20577"/>
          <ac:spMkLst>
            <pc:docMk/>
            <pc:sldMk cId="3420548857" sldId="332"/>
            <ac:spMk id="2" creationId="{566FE247-156C-4FFA-9E53-37363430BA23}"/>
          </ac:spMkLst>
        </pc:spChg>
      </pc:sldChg>
      <pc:sldChg chg="addSp delSp modSp mod">
        <pc:chgData name="Jayashree Ramamoorthy" userId="122f858f-191b-461f-84d9-fa4dac0778e7" providerId="ADAL" clId="{AFC64F85-2996-43DC-BAFE-3E0B9FC716A3}" dt="2022-05-20T06:05:51.009" v="321" actId="208"/>
        <pc:sldMkLst>
          <pc:docMk/>
          <pc:sldMk cId="3547756453" sldId="517"/>
        </pc:sldMkLst>
        <pc:spChg chg="add mod">
          <ac:chgData name="Jayashree Ramamoorthy" userId="122f858f-191b-461f-84d9-fa4dac0778e7" providerId="ADAL" clId="{AFC64F85-2996-43DC-BAFE-3E0B9FC716A3}" dt="2022-05-20T06:05:51.009" v="321" actId="208"/>
          <ac:spMkLst>
            <pc:docMk/>
            <pc:sldMk cId="3547756453" sldId="517"/>
            <ac:spMk id="2" creationId="{0DFC390D-C241-41FB-3A8B-31324DF9A4D4}"/>
          </ac:spMkLst>
        </pc:spChg>
        <pc:spChg chg="mod">
          <ac:chgData name="Jayashree Ramamoorthy" userId="122f858f-191b-461f-84d9-fa4dac0778e7" providerId="ADAL" clId="{AFC64F85-2996-43DC-BAFE-3E0B9FC716A3}" dt="2022-05-20T06:02:32.783" v="250" actId="20577"/>
          <ac:spMkLst>
            <pc:docMk/>
            <pc:sldMk cId="3547756453" sldId="517"/>
            <ac:spMk id="3" creationId="{DEE68FB8-5C29-4D95-8257-24A00061E502}"/>
          </ac:spMkLst>
        </pc:spChg>
        <pc:graphicFrameChg chg="del mod">
          <ac:chgData name="Jayashree Ramamoorthy" userId="122f858f-191b-461f-84d9-fa4dac0778e7" providerId="ADAL" clId="{AFC64F85-2996-43DC-BAFE-3E0B9FC716A3}" dt="2022-05-20T06:04:18.795" v="299" actId="478"/>
          <ac:graphicFrameMkLst>
            <pc:docMk/>
            <pc:sldMk cId="3547756453" sldId="517"/>
            <ac:graphicFrameMk id="8" creationId="{C7DF9771-D1CB-4AC3-94BE-2C2A60F82843}"/>
          </ac:graphicFrameMkLst>
        </pc:graphicFrameChg>
      </pc:sldChg>
      <pc:sldChg chg="addSp delSp modSp del mod">
        <pc:chgData name="Jayashree Ramamoorthy" userId="122f858f-191b-461f-84d9-fa4dac0778e7" providerId="ADAL" clId="{AFC64F85-2996-43DC-BAFE-3E0B9FC716A3}" dt="2022-05-20T06:01:27.272" v="225" actId="47"/>
        <pc:sldMkLst>
          <pc:docMk/>
          <pc:sldMk cId="2401150495" sldId="538"/>
        </pc:sldMkLst>
        <pc:spChg chg="add mod">
          <ac:chgData name="Jayashree Ramamoorthy" userId="122f858f-191b-461f-84d9-fa4dac0778e7" providerId="ADAL" clId="{AFC64F85-2996-43DC-BAFE-3E0B9FC716A3}" dt="2022-05-20T05:59:50.857" v="172" actId="20577"/>
          <ac:spMkLst>
            <pc:docMk/>
            <pc:sldMk cId="2401150495" sldId="538"/>
            <ac:spMk id="7" creationId="{A0CB5705-5462-827E-A25C-8E269976AA3B}"/>
          </ac:spMkLst>
        </pc:spChg>
        <pc:graphicFrameChg chg="del">
          <ac:chgData name="Jayashree Ramamoorthy" userId="122f858f-191b-461f-84d9-fa4dac0778e7" providerId="ADAL" clId="{AFC64F85-2996-43DC-BAFE-3E0B9FC716A3}" dt="2022-05-20T05:58:30.420" v="121" actId="478"/>
          <ac:graphicFrameMkLst>
            <pc:docMk/>
            <pc:sldMk cId="2401150495" sldId="538"/>
            <ac:graphicFrameMk id="10" creationId="{59912D6B-1117-4054-8DAC-B850F0BB62DA}"/>
          </ac:graphicFrameMkLst>
        </pc:graphicFrameChg>
      </pc:sldChg>
      <pc:sldChg chg="modSp mod">
        <pc:chgData name="Jayashree Ramamoorthy" userId="122f858f-191b-461f-84d9-fa4dac0778e7" providerId="ADAL" clId="{AFC64F85-2996-43DC-BAFE-3E0B9FC716A3}" dt="2022-05-20T06:17:17.726" v="1022" actId="113"/>
        <pc:sldMkLst>
          <pc:docMk/>
          <pc:sldMk cId="2411929706" sldId="539"/>
        </pc:sldMkLst>
        <pc:spChg chg="mod">
          <ac:chgData name="Jayashree Ramamoorthy" userId="122f858f-191b-461f-84d9-fa4dac0778e7" providerId="ADAL" clId="{AFC64F85-2996-43DC-BAFE-3E0B9FC716A3}" dt="2022-05-20T06:17:17.726" v="1022" actId="113"/>
          <ac:spMkLst>
            <pc:docMk/>
            <pc:sldMk cId="2411929706" sldId="539"/>
            <ac:spMk id="2" creationId="{043630DD-D991-4392-BEEA-73B2F2E9383D}"/>
          </ac:spMkLst>
        </pc:spChg>
        <pc:spChg chg="mod">
          <ac:chgData name="Jayashree Ramamoorthy" userId="122f858f-191b-461f-84d9-fa4dac0778e7" providerId="ADAL" clId="{AFC64F85-2996-43DC-BAFE-3E0B9FC716A3}" dt="2022-05-20T06:00:03.859" v="199" actId="20577"/>
          <ac:spMkLst>
            <pc:docMk/>
            <pc:sldMk cId="2411929706" sldId="539"/>
            <ac:spMk id="3" creationId="{DEE68FB8-5C29-4D95-8257-24A00061E502}"/>
          </ac:spMkLst>
        </pc:spChg>
      </pc:sldChg>
      <pc:sldChg chg="addSp delSp modSp add mod">
        <pc:chgData name="Jayashree Ramamoorthy" userId="122f858f-191b-461f-84d9-fa4dac0778e7" providerId="ADAL" clId="{AFC64F85-2996-43DC-BAFE-3E0B9FC716A3}" dt="2022-05-20T06:29:25.542" v="1203" actId="1076"/>
        <pc:sldMkLst>
          <pc:docMk/>
          <pc:sldMk cId="1111310988" sldId="540"/>
        </pc:sldMkLst>
        <pc:spChg chg="add mod">
          <ac:chgData name="Jayashree Ramamoorthy" userId="122f858f-191b-461f-84d9-fa4dac0778e7" providerId="ADAL" clId="{AFC64F85-2996-43DC-BAFE-3E0B9FC716A3}" dt="2022-05-20T06:25:14.258" v="1089" actId="1076"/>
          <ac:spMkLst>
            <pc:docMk/>
            <pc:sldMk cId="1111310988" sldId="540"/>
            <ac:spMk id="2" creationId="{03D519A7-C9A6-041C-F9AE-9AFAAF8C00BC}"/>
          </ac:spMkLst>
        </pc:spChg>
        <pc:spChg chg="add del">
          <ac:chgData name="Jayashree Ramamoorthy" userId="122f858f-191b-461f-84d9-fa4dac0778e7" providerId="ADAL" clId="{AFC64F85-2996-43DC-BAFE-3E0B9FC716A3}" dt="2022-05-20T06:25:04.280" v="1086" actId="478"/>
          <ac:spMkLst>
            <pc:docMk/>
            <pc:sldMk cId="1111310988" sldId="540"/>
            <ac:spMk id="7" creationId="{45DDEB28-C4E3-D85A-3B53-C3C7634902F9}"/>
          </ac:spMkLst>
        </pc:spChg>
        <pc:graphicFrameChg chg="add mod modGraphic">
          <ac:chgData name="Jayashree Ramamoorthy" userId="122f858f-191b-461f-84d9-fa4dac0778e7" providerId="ADAL" clId="{AFC64F85-2996-43DC-BAFE-3E0B9FC716A3}" dt="2022-05-20T06:29:25.542" v="1203" actId="1076"/>
          <ac:graphicFrameMkLst>
            <pc:docMk/>
            <pc:sldMk cId="1111310988" sldId="540"/>
            <ac:graphicFrameMk id="6" creationId="{CD5597A8-49B7-DD17-093C-61743761BB1F}"/>
          </ac:graphicFrameMkLst>
        </pc:graphicFrameChg>
        <pc:graphicFrameChg chg="mod">
          <ac:chgData name="Jayashree Ramamoorthy" userId="122f858f-191b-461f-84d9-fa4dac0778e7" providerId="ADAL" clId="{AFC64F85-2996-43DC-BAFE-3E0B9FC716A3}" dt="2022-05-20T06:25:09.374" v="1088" actId="14100"/>
          <ac:graphicFrameMkLst>
            <pc:docMk/>
            <pc:sldMk cId="1111310988" sldId="540"/>
            <ac:graphicFrameMk id="8" creationId="{C7DF9771-D1CB-4AC3-94BE-2C2A60F82843}"/>
          </ac:graphicFrameMkLst>
        </pc:graphicFrameChg>
      </pc:sldChg>
      <pc:sldChg chg="del">
        <pc:chgData name="Jayashree Ramamoorthy" userId="122f858f-191b-461f-84d9-fa4dac0778e7" providerId="ADAL" clId="{AFC64F85-2996-43DC-BAFE-3E0B9FC716A3}" dt="2022-05-20T05:58:22.653" v="120" actId="47"/>
        <pc:sldMkLst>
          <pc:docMk/>
          <pc:sldMk cId="1163527266" sldId="540"/>
        </pc:sldMkLst>
      </pc:sldChg>
      <pc:sldChg chg="modSp add mod ord">
        <pc:chgData name="Jayashree Ramamoorthy" userId="122f858f-191b-461f-84d9-fa4dac0778e7" providerId="ADAL" clId="{AFC64F85-2996-43DC-BAFE-3E0B9FC716A3}" dt="2022-05-20T06:31:03.186" v="1217" actId="1076"/>
        <pc:sldMkLst>
          <pc:docMk/>
          <pc:sldMk cId="1296006046" sldId="541"/>
        </pc:sldMkLst>
        <pc:spChg chg="mod">
          <ac:chgData name="Jayashree Ramamoorthy" userId="122f858f-191b-461f-84d9-fa4dac0778e7" providerId="ADAL" clId="{AFC64F85-2996-43DC-BAFE-3E0B9FC716A3}" dt="2022-05-20T06:31:03.186" v="1217" actId="1076"/>
          <ac:spMkLst>
            <pc:docMk/>
            <pc:sldMk cId="1296006046" sldId="541"/>
            <ac:spMk id="2" creationId="{043630DD-D991-4392-BEEA-73B2F2E9383D}"/>
          </ac:spMkLst>
        </pc:spChg>
        <pc:spChg chg="mod">
          <ac:chgData name="Jayashree Ramamoorthy" userId="122f858f-191b-461f-84d9-fa4dac0778e7" providerId="ADAL" clId="{AFC64F85-2996-43DC-BAFE-3E0B9FC716A3}" dt="2022-05-20T06:21:01.522" v="1039" actId="20577"/>
          <ac:spMkLst>
            <pc:docMk/>
            <pc:sldMk cId="1296006046" sldId="541"/>
            <ac:spMk id="3" creationId="{DEE68FB8-5C29-4D95-8257-24A00061E502}"/>
          </ac:spMkLst>
        </pc:spChg>
      </pc:sldChg>
    </pc:docChg>
  </pc:docChgLst>
  <pc:docChgLst>
    <pc:chgData name="Jayashree Ramamoorthy" userId="122f858f-191b-461f-84d9-fa4dac0778e7" providerId="ADAL" clId="{2915E278-8B60-4CEB-AF6C-CCA2C2C54EA4}"/>
    <pc:docChg chg="undo custSel addSld delSld modSld sldOrd">
      <pc:chgData name="Jayashree Ramamoorthy" userId="122f858f-191b-461f-84d9-fa4dac0778e7" providerId="ADAL" clId="{2915E278-8B60-4CEB-AF6C-CCA2C2C54EA4}" dt="2022-04-21T04:46:44.530" v="934" actId="1076"/>
      <pc:docMkLst>
        <pc:docMk/>
      </pc:docMkLst>
      <pc:sldChg chg="modSp mod">
        <pc:chgData name="Jayashree Ramamoorthy" userId="122f858f-191b-461f-84d9-fa4dac0778e7" providerId="ADAL" clId="{2915E278-8B60-4CEB-AF6C-CCA2C2C54EA4}" dt="2022-04-21T04:20:03.992" v="41" actId="20577"/>
        <pc:sldMkLst>
          <pc:docMk/>
          <pc:sldMk cId="3420548857" sldId="332"/>
        </pc:sldMkLst>
        <pc:spChg chg="mod">
          <ac:chgData name="Jayashree Ramamoorthy" userId="122f858f-191b-461f-84d9-fa4dac0778e7" providerId="ADAL" clId="{2915E278-8B60-4CEB-AF6C-CCA2C2C54EA4}" dt="2022-04-21T04:20:03.992" v="41" actId="20577"/>
          <ac:spMkLst>
            <pc:docMk/>
            <pc:sldMk cId="3420548857" sldId="332"/>
            <ac:spMk id="2" creationId="{566FE247-156C-4FFA-9E53-37363430BA23}"/>
          </ac:spMkLst>
        </pc:spChg>
      </pc:sldChg>
      <pc:sldChg chg="addSp delSp modSp mod">
        <pc:chgData name="Jayashree Ramamoorthy" userId="122f858f-191b-461f-84d9-fa4dac0778e7" providerId="ADAL" clId="{2915E278-8B60-4CEB-AF6C-CCA2C2C54EA4}" dt="2022-04-21T04:31:55.897" v="677" actId="207"/>
        <pc:sldMkLst>
          <pc:docMk/>
          <pc:sldMk cId="3547756453" sldId="517"/>
        </pc:sldMkLst>
        <pc:spChg chg="del">
          <ac:chgData name="Jayashree Ramamoorthy" userId="122f858f-191b-461f-84d9-fa4dac0778e7" providerId="ADAL" clId="{2915E278-8B60-4CEB-AF6C-CCA2C2C54EA4}" dt="2022-04-21T04:16:47.148" v="20" actId="478"/>
          <ac:spMkLst>
            <pc:docMk/>
            <pc:sldMk cId="3547756453" sldId="517"/>
            <ac:spMk id="2" creationId="{AE0C45C8-B216-4AA1-8EFF-68280BE5E09C}"/>
          </ac:spMkLst>
        </pc:spChg>
        <pc:spChg chg="mod">
          <ac:chgData name="Jayashree Ramamoorthy" userId="122f858f-191b-461f-84d9-fa4dac0778e7" providerId="ADAL" clId="{2915E278-8B60-4CEB-AF6C-CCA2C2C54EA4}" dt="2022-04-21T04:20:50.823" v="65" actId="20577"/>
          <ac:spMkLst>
            <pc:docMk/>
            <pc:sldMk cId="3547756453" sldId="517"/>
            <ac:spMk id="3" creationId="{DEE68FB8-5C29-4D95-8257-24A00061E502}"/>
          </ac:spMkLst>
        </pc:spChg>
        <pc:graphicFrameChg chg="add del modGraphic">
          <ac:chgData name="Jayashree Ramamoorthy" userId="122f858f-191b-461f-84d9-fa4dac0778e7" providerId="ADAL" clId="{2915E278-8B60-4CEB-AF6C-CCA2C2C54EA4}" dt="2022-04-21T04:17:46.640" v="22" actId="478"/>
          <ac:graphicFrameMkLst>
            <pc:docMk/>
            <pc:sldMk cId="3547756453" sldId="517"/>
            <ac:graphicFrameMk id="5" creationId="{62FCFBA3-6328-4930-A3C9-ECD48B8612FD}"/>
          </ac:graphicFrameMkLst>
        </pc:graphicFrameChg>
        <pc:graphicFrameChg chg="del">
          <ac:chgData name="Jayashree Ramamoorthy" userId="122f858f-191b-461f-84d9-fa4dac0778e7" providerId="ADAL" clId="{2915E278-8B60-4CEB-AF6C-CCA2C2C54EA4}" dt="2022-04-21T04:16:25.625" v="19" actId="478"/>
          <ac:graphicFrameMkLst>
            <pc:docMk/>
            <pc:sldMk cId="3547756453" sldId="517"/>
            <ac:graphicFrameMk id="7" creationId="{D6AEDD19-00B1-4545-9730-90003D2834BA}"/>
          </ac:graphicFrameMkLst>
        </pc:graphicFrameChg>
        <pc:graphicFrameChg chg="add mod modGraphic">
          <ac:chgData name="Jayashree Ramamoorthy" userId="122f858f-191b-461f-84d9-fa4dac0778e7" providerId="ADAL" clId="{2915E278-8B60-4CEB-AF6C-CCA2C2C54EA4}" dt="2022-04-21T04:31:55.897" v="677" actId="207"/>
          <ac:graphicFrameMkLst>
            <pc:docMk/>
            <pc:sldMk cId="3547756453" sldId="517"/>
            <ac:graphicFrameMk id="8" creationId="{C7DF9771-D1CB-4AC3-94BE-2C2A60F82843}"/>
          </ac:graphicFrameMkLst>
        </pc:graphicFrameChg>
      </pc:sldChg>
      <pc:sldChg chg="del">
        <pc:chgData name="Jayashree Ramamoorthy" userId="122f858f-191b-461f-84d9-fa4dac0778e7" providerId="ADAL" clId="{2915E278-8B60-4CEB-AF6C-CCA2C2C54EA4}" dt="2022-04-21T04:32:49.039" v="679" actId="47"/>
        <pc:sldMkLst>
          <pc:docMk/>
          <pc:sldMk cId="488408544" sldId="535"/>
        </pc:sldMkLst>
      </pc:sldChg>
      <pc:sldChg chg="addSp delSp modSp mod">
        <pc:chgData name="Jayashree Ramamoorthy" userId="122f858f-191b-461f-84d9-fa4dac0778e7" providerId="ADAL" clId="{2915E278-8B60-4CEB-AF6C-CCA2C2C54EA4}" dt="2022-04-21T04:46:44.530" v="934" actId="1076"/>
        <pc:sldMkLst>
          <pc:docMk/>
          <pc:sldMk cId="2401150495" sldId="538"/>
        </pc:sldMkLst>
        <pc:spChg chg="add mod">
          <ac:chgData name="Jayashree Ramamoorthy" userId="122f858f-191b-461f-84d9-fa4dac0778e7" providerId="ADAL" clId="{2915E278-8B60-4CEB-AF6C-CCA2C2C54EA4}" dt="2022-04-21T04:40:18.886" v="933" actId="1076"/>
          <ac:spMkLst>
            <pc:docMk/>
            <pc:sldMk cId="2401150495" sldId="538"/>
            <ac:spMk id="2" creationId="{6F0A65EF-4E26-4E1C-A766-C26447C21323}"/>
          </ac:spMkLst>
        </pc:spChg>
        <pc:spChg chg="mod">
          <ac:chgData name="Jayashree Ramamoorthy" userId="122f858f-191b-461f-84d9-fa4dac0778e7" providerId="ADAL" clId="{2915E278-8B60-4CEB-AF6C-CCA2C2C54EA4}" dt="2022-04-21T04:33:32.427" v="727" actId="20577"/>
          <ac:spMkLst>
            <pc:docMk/>
            <pc:sldMk cId="2401150495" sldId="538"/>
            <ac:spMk id="3" creationId="{DEE68FB8-5C29-4D95-8257-24A00061E502}"/>
          </ac:spMkLst>
        </pc:spChg>
        <pc:spChg chg="add del mod">
          <ac:chgData name="Jayashree Ramamoorthy" userId="122f858f-191b-461f-84d9-fa4dac0778e7" providerId="ADAL" clId="{2915E278-8B60-4CEB-AF6C-CCA2C2C54EA4}" dt="2022-04-21T04:34:39.540" v="841" actId="113"/>
          <ac:spMkLst>
            <pc:docMk/>
            <pc:sldMk cId="2401150495" sldId="538"/>
            <ac:spMk id="5" creationId="{C904D0B9-043A-4170-9995-97735F03A323}"/>
          </ac:spMkLst>
        </pc:spChg>
        <pc:spChg chg="del">
          <ac:chgData name="Jayashree Ramamoorthy" userId="122f858f-191b-461f-84d9-fa4dac0778e7" providerId="ADAL" clId="{2915E278-8B60-4CEB-AF6C-CCA2C2C54EA4}" dt="2022-04-21T04:33:03.943" v="680" actId="478"/>
          <ac:spMkLst>
            <pc:docMk/>
            <pc:sldMk cId="2401150495" sldId="538"/>
            <ac:spMk id="12" creationId="{47BA6806-7BB6-4566-AE98-8E753ED442D9}"/>
          </ac:spMkLst>
        </pc:spChg>
        <pc:graphicFrameChg chg="mod">
          <ac:chgData name="Jayashree Ramamoorthy" userId="122f858f-191b-461f-84d9-fa4dac0778e7" providerId="ADAL" clId="{2915E278-8B60-4CEB-AF6C-CCA2C2C54EA4}" dt="2022-04-21T04:46:44.530" v="934" actId="1076"/>
          <ac:graphicFrameMkLst>
            <pc:docMk/>
            <pc:sldMk cId="2401150495" sldId="538"/>
            <ac:graphicFrameMk id="10" creationId="{59912D6B-1117-4054-8DAC-B850F0BB62DA}"/>
          </ac:graphicFrameMkLst>
        </pc:graphicFrameChg>
      </pc:sldChg>
      <pc:sldChg chg="del">
        <pc:chgData name="Jayashree Ramamoorthy" userId="122f858f-191b-461f-84d9-fa4dac0778e7" providerId="ADAL" clId="{2915E278-8B60-4CEB-AF6C-CCA2C2C54EA4}" dt="2022-04-21T04:32:46.092" v="678" actId="47"/>
        <pc:sldMkLst>
          <pc:docMk/>
          <pc:sldMk cId="513008080" sldId="539"/>
        </pc:sldMkLst>
      </pc:sldChg>
      <pc:sldChg chg="addSp delSp modSp add mod ord">
        <pc:chgData name="Jayashree Ramamoorthy" userId="122f858f-191b-461f-84d9-fa4dac0778e7" providerId="ADAL" clId="{2915E278-8B60-4CEB-AF6C-CCA2C2C54EA4}" dt="2022-04-21T04:38:05.967" v="859"/>
        <pc:sldMkLst>
          <pc:docMk/>
          <pc:sldMk cId="2411929706" sldId="539"/>
        </pc:sldMkLst>
        <pc:spChg chg="add mod">
          <ac:chgData name="Jayashree Ramamoorthy" userId="122f858f-191b-461f-84d9-fa4dac0778e7" providerId="ADAL" clId="{2915E278-8B60-4CEB-AF6C-CCA2C2C54EA4}" dt="2022-04-21T04:37:36.111" v="857" actId="208"/>
          <ac:spMkLst>
            <pc:docMk/>
            <pc:sldMk cId="2411929706" sldId="539"/>
            <ac:spMk id="2" creationId="{043630DD-D991-4392-BEEA-73B2F2E9383D}"/>
          </ac:spMkLst>
        </pc:spChg>
        <pc:spChg chg="mod">
          <ac:chgData name="Jayashree Ramamoorthy" userId="122f858f-191b-461f-84d9-fa4dac0778e7" providerId="ADAL" clId="{2915E278-8B60-4CEB-AF6C-CCA2C2C54EA4}" dt="2022-04-21T04:37:24.400" v="855" actId="6549"/>
          <ac:spMkLst>
            <pc:docMk/>
            <pc:sldMk cId="2411929706" sldId="539"/>
            <ac:spMk id="3" creationId="{DEE68FB8-5C29-4D95-8257-24A00061E502}"/>
          </ac:spMkLst>
        </pc:spChg>
        <pc:spChg chg="del">
          <ac:chgData name="Jayashree Ramamoorthy" userId="122f858f-191b-461f-84d9-fa4dac0778e7" providerId="ADAL" clId="{2915E278-8B60-4CEB-AF6C-CCA2C2C54EA4}" dt="2022-04-21T04:35:45.161" v="848" actId="478"/>
          <ac:spMkLst>
            <pc:docMk/>
            <pc:sldMk cId="2411929706" sldId="539"/>
            <ac:spMk id="5" creationId="{C904D0B9-043A-4170-9995-97735F03A323}"/>
          </ac:spMkLst>
        </pc:spChg>
        <pc:graphicFrameChg chg="del">
          <ac:chgData name="Jayashree Ramamoorthy" userId="122f858f-191b-461f-84d9-fa4dac0778e7" providerId="ADAL" clId="{2915E278-8B60-4CEB-AF6C-CCA2C2C54EA4}" dt="2022-04-21T04:34:48.223" v="843" actId="478"/>
          <ac:graphicFrameMkLst>
            <pc:docMk/>
            <pc:sldMk cId="2411929706" sldId="539"/>
            <ac:graphicFrameMk id="10" creationId="{59912D6B-1117-4054-8DAC-B850F0BB62DA}"/>
          </ac:graphicFrameMkLst>
        </pc:graphicFrameChg>
      </pc:sldChg>
    </pc:docChg>
  </pc:docChgLst>
  <pc:docChgLst>
    <pc:chgData name="Jayashree Ramamoorthy" userId="122f858f-191b-461f-84d9-fa4dac0778e7" providerId="ADAL" clId="{A36E764E-4110-4CEE-9111-0BF21FBC293E}"/>
    <pc:docChg chg="custSel addSld modSld">
      <pc:chgData name="Jayashree Ramamoorthy" userId="122f858f-191b-461f-84d9-fa4dac0778e7" providerId="ADAL" clId="{A36E764E-4110-4CEE-9111-0BF21FBC293E}" dt="2022-05-14T04:39:35.620" v="641" actId="313"/>
      <pc:docMkLst>
        <pc:docMk/>
      </pc:docMkLst>
      <pc:sldChg chg="addSp delSp modSp mod">
        <pc:chgData name="Jayashree Ramamoorthy" userId="122f858f-191b-461f-84d9-fa4dac0778e7" providerId="ADAL" clId="{A36E764E-4110-4CEE-9111-0BF21FBC293E}" dt="2022-05-14T04:37:36.221" v="575" actId="478"/>
        <pc:sldMkLst>
          <pc:docMk/>
          <pc:sldMk cId="2401150495" sldId="538"/>
        </pc:sldMkLst>
        <pc:spChg chg="mod">
          <ac:chgData name="Jayashree Ramamoorthy" userId="122f858f-191b-461f-84d9-fa4dac0778e7" providerId="ADAL" clId="{A36E764E-4110-4CEE-9111-0BF21FBC293E}" dt="2022-05-14T04:34:34.060" v="441" actId="1076"/>
          <ac:spMkLst>
            <pc:docMk/>
            <pc:sldMk cId="2401150495" sldId="538"/>
            <ac:spMk id="2" creationId="{6F0A65EF-4E26-4E1C-A766-C26447C21323}"/>
          </ac:spMkLst>
        </pc:spChg>
        <pc:spChg chg="mod">
          <ac:chgData name="Jayashree Ramamoorthy" userId="122f858f-191b-461f-84d9-fa4dac0778e7" providerId="ADAL" clId="{A36E764E-4110-4CEE-9111-0BF21FBC293E}" dt="2022-05-14T04:34:37.702" v="442" actId="1076"/>
          <ac:spMkLst>
            <pc:docMk/>
            <pc:sldMk cId="2401150495" sldId="538"/>
            <ac:spMk id="5" creationId="{C904D0B9-043A-4170-9995-97735F03A323}"/>
          </ac:spMkLst>
        </pc:spChg>
        <pc:spChg chg="add mod">
          <ac:chgData name="Jayashree Ramamoorthy" userId="122f858f-191b-461f-84d9-fa4dac0778e7" providerId="ADAL" clId="{A36E764E-4110-4CEE-9111-0BF21FBC293E}" dt="2022-05-14T04:34:40.482" v="443" actId="1076"/>
          <ac:spMkLst>
            <pc:docMk/>
            <pc:sldMk cId="2401150495" sldId="538"/>
            <ac:spMk id="6" creationId="{BA6DD246-F850-92A9-745B-E50F9BB2C8B8}"/>
          </ac:spMkLst>
        </pc:spChg>
        <pc:spChg chg="add del mod">
          <ac:chgData name="Jayashree Ramamoorthy" userId="122f858f-191b-461f-84d9-fa4dac0778e7" providerId="ADAL" clId="{A36E764E-4110-4CEE-9111-0BF21FBC293E}" dt="2022-05-14T04:37:36.221" v="575" actId="478"/>
          <ac:spMkLst>
            <pc:docMk/>
            <pc:sldMk cId="2401150495" sldId="538"/>
            <ac:spMk id="7" creationId="{03BF0EE6-237F-D0D9-8588-81841A44D2E6}"/>
          </ac:spMkLst>
        </pc:spChg>
      </pc:sldChg>
      <pc:sldChg chg="modSp mod">
        <pc:chgData name="Jayashree Ramamoorthy" userId="122f858f-191b-461f-84d9-fa4dac0778e7" providerId="ADAL" clId="{A36E764E-4110-4CEE-9111-0BF21FBC293E}" dt="2022-05-14T04:39:35.620" v="641" actId="313"/>
        <pc:sldMkLst>
          <pc:docMk/>
          <pc:sldMk cId="2411929706" sldId="539"/>
        </pc:sldMkLst>
        <pc:spChg chg="mod">
          <ac:chgData name="Jayashree Ramamoorthy" userId="122f858f-191b-461f-84d9-fa4dac0778e7" providerId="ADAL" clId="{A36E764E-4110-4CEE-9111-0BF21FBC293E}" dt="2022-05-14T04:39:35.620" v="641" actId="313"/>
          <ac:spMkLst>
            <pc:docMk/>
            <pc:sldMk cId="2411929706" sldId="539"/>
            <ac:spMk id="2" creationId="{043630DD-D991-4392-BEEA-73B2F2E9383D}"/>
          </ac:spMkLst>
        </pc:spChg>
        <pc:spChg chg="mod">
          <ac:chgData name="Jayashree Ramamoorthy" userId="122f858f-191b-461f-84d9-fa4dac0778e7" providerId="ADAL" clId="{A36E764E-4110-4CEE-9111-0BF21FBC293E}" dt="2022-05-13T09:36:53.031" v="12" actId="20577"/>
          <ac:spMkLst>
            <pc:docMk/>
            <pc:sldMk cId="2411929706" sldId="539"/>
            <ac:spMk id="3" creationId="{DEE68FB8-5C29-4D95-8257-24A00061E502}"/>
          </ac:spMkLst>
        </pc:spChg>
      </pc:sldChg>
      <pc:sldChg chg="add">
        <pc:chgData name="Jayashree Ramamoorthy" userId="122f858f-191b-461f-84d9-fa4dac0778e7" providerId="ADAL" clId="{A36E764E-4110-4CEE-9111-0BF21FBC293E}" dt="2022-05-13T09:36:45.915" v="0" actId="2890"/>
        <pc:sldMkLst>
          <pc:docMk/>
          <pc:sldMk cId="1163527266" sldId="54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959840-E001-413D-8689-03C63909A5A9}" type="doc">
      <dgm:prSet loTypeId="urn:microsoft.com/office/officeart/2005/8/layout/hProcess9" loCatId="process" qsTypeId="urn:microsoft.com/office/officeart/2005/8/quickstyle/3d1" qsCatId="3D" csTypeId="urn:microsoft.com/office/officeart/2005/8/colors/colorful4" csCatId="colorful" phldr="1"/>
      <dgm:spPr/>
    </dgm:pt>
    <dgm:pt modelId="{4981B8D3-7D3A-48DF-9819-F07612A60314}">
      <dgm:prSet phldrT="[Text]" custT="1"/>
      <dgm:spPr/>
      <dgm:t>
        <a:bodyPr/>
        <a:lstStyle/>
        <a:p>
          <a:r>
            <a:rPr lang="en-GB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Written Test</a:t>
          </a:r>
          <a:endParaRPr lang="en-IN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0873F7-67D0-448C-A238-5CC58682F0DC}" type="parTrans" cxnId="{687FD314-DD35-4913-87C4-FB94B3B33254}">
      <dgm:prSet/>
      <dgm:spPr/>
      <dgm:t>
        <a:bodyPr/>
        <a:lstStyle/>
        <a:p>
          <a:endParaRPr lang="en-IN" sz="1700"/>
        </a:p>
      </dgm:t>
    </dgm:pt>
    <dgm:pt modelId="{1E554B08-2393-4DD4-BFF8-68DE9595864E}" type="sibTrans" cxnId="{687FD314-DD35-4913-87C4-FB94B3B33254}">
      <dgm:prSet/>
      <dgm:spPr/>
      <dgm:t>
        <a:bodyPr/>
        <a:lstStyle/>
        <a:p>
          <a:endParaRPr lang="en-IN" sz="1700"/>
        </a:p>
      </dgm:t>
    </dgm:pt>
    <dgm:pt modelId="{10EDA3A9-AC6B-4C67-9AD2-0A2C1F111A7B}">
      <dgm:prSet phldrT="[Text]" custT="1"/>
      <dgm:spPr/>
      <dgm:t>
        <a:bodyPr/>
        <a:lstStyle/>
        <a:p>
          <a:r>
            <a:rPr lang="en-GB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HR Interview</a:t>
          </a:r>
        </a:p>
      </dgm:t>
    </dgm:pt>
    <dgm:pt modelId="{86843159-7E7F-485F-A645-301EE2D06C42}" type="parTrans" cxnId="{5A38FCBD-3EDB-4160-947F-117760AD7475}">
      <dgm:prSet/>
      <dgm:spPr/>
      <dgm:t>
        <a:bodyPr/>
        <a:lstStyle/>
        <a:p>
          <a:endParaRPr lang="en-IN" sz="1700"/>
        </a:p>
      </dgm:t>
    </dgm:pt>
    <dgm:pt modelId="{CDADB531-8954-4A0B-A770-29F6DC27EBB6}" type="sibTrans" cxnId="{5A38FCBD-3EDB-4160-947F-117760AD7475}">
      <dgm:prSet/>
      <dgm:spPr/>
      <dgm:t>
        <a:bodyPr/>
        <a:lstStyle/>
        <a:p>
          <a:endParaRPr lang="en-IN" sz="1700"/>
        </a:p>
      </dgm:t>
    </dgm:pt>
    <dgm:pt modelId="{7CFCBFF3-9993-4D9F-9305-397C1B678C79}">
      <dgm:prSet phldrT="[Text]" custT="1"/>
      <dgm:spPr/>
      <dgm:t>
        <a:bodyPr/>
        <a:lstStyle/>
        <a:p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Offer Letter</a:t>
          </a:r>
          <a:endParaRPr lang="en-IN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EA8704-3183-4C00-81CB-664A6CE8639B}" type="parTrans" cxnId="{7586C43B-FAB2-4B5B-90D8-BFDDE875CCB6}">
      <dgm:prSet/>
      <dgm:spPr/>
      <dgm:t>
        <a:bodyPr/>
        <a:lstStyle/>
        <a:p>
          <a:endParaRPr lang="en-IN" sz="1700"/>
        </a:p>
      </dgm:t>
    </dgm:pt>
    <dgm:pt modelId="{8A71DF4B-2C38-40E7-A4E4-0158C68A224A}" type="sibTrans" cxnId="{7586C43B-FAB2-4B5B-90D8-BFDDE875CCB6}">
      <dgm:prSet/>
      <dgm:spPr/>
      <dgm:t>
        <a:bodyPr/>
        <a:lstStyle/>
        <a:p>
          <a:endParaRPr lang="en-IN" sz="1700"/>
        </a:p>
      </dgm:t>
    </dgm:pt>
    <dgm:pt modelId="{ECE7D0F1-A2C3-4CB2-BB37-E8805A4522AE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GB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Level 2 Interview</a:t>
          </a:r>
          <a:endParaRPr lang="en-IN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C531A6-2E40-47DE-8521-5B8E09D71A6D}" type="parTrans" cxnId="{A698E3A4-B1E1-40EF-BCD7-76939478F1B4}">
      <dgm:prSet/>
      <dgm:spPr/>
      <dgm:t>
        <a:bodyPr/>
        <a:lstStyle/>
        <a:p>
          <a:endParaRPr lang="en-IN" sz="1700"/>
        </a:p>
      </dgm:t>
    </dgm:pt>
    <dgm:pt modelId="{334BE286-D406-4A7A-AFE2-B94467AA2672}" type="sibTrans" cxnId="{A698E3A4-B1E1-40EF-BCD7-76939478F1B4}">
      <dgm:prSet/>
      <dgm:spPr/>
      <dgm:t>
        <a:bodyPr/>
        <a:lstStyle/>
        <a:p>
          <a:endParaRPr lang="en-IN" sz="1700"/>
        </a:p>
      </dgm:t>
    </dgm:pt>
    <dgm:pt modelId="{948CB2BC-0ED1-464E-8FC0-3463EF1BC646}">
      <dgm:prSet custT="1"/>
      <dgm:spPr>
        <a:solidFill>
          <a:schemeClr val="accent6"/>
        </a:solidFill>
      </dgm:spPr>
      <dgm:t>
        <a:bodyPr/>
        <a:lstStyle/>
        <a:p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Level 1 Interview	</a:t>
          </a:r>
          <a:endParaRPr lang="en-IN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B93795-ED44-49C7-AB39-A1ED10295252}" type="parTrans" cxnId="{0843BAD7-5319-47A2-84A4-A8FC64E16E22}">
      <dgm:prSet/>
      <dgm:spPr/>
      <dgm:t>
        <a:bodyPr/>
        <a:lstStyle/>
        <a:p>
          <a:endParaRPr lang="en-IN" sz="1700"/>
        </a:p>
      </dgm:t>
    </dgm:pt>
    <dgm:pt modelId="{AE0E59CA-B62F-4C8E-9BB4-B8D9F04DD224}" type="sibTrans" cxnId="{0843BAD7-5319-47A2-84A4-A8FC64E16E22}">
      <dgm:prSet/>
      <dgm:spPr/>
      <dgm:t>
        <a:bodyPr/>
        <a:lstStyle/>
        <a:p>
          <a:endParaRPr lang="en-IN" sz="1700"/>
        </a:p>
      </dgm:t>
    </dgm:pt>
    <dgm:pt modelId="{F70B12FF-2A5C-4ED5-A636-50D1FEBD9248}" type="pres">
      <dgm:prSet presAssocID="{E7959840-E001-413D-8689-03C63909A5A9}" presName="CompostProcess" presStyleCnt="0">
        <dgm:presLayoutVars>
          <dgm:dir/>
          <dgm:resizeHandles val="exact"/>
        </dgm:presLayoutVars>
      </dgm:prSet>
      <dgm:spPr/>
    </dgm:pt>
    <dgm:pt modelId="{8DA89CFF-AB37-4B3D-9C66-C979928F545E}" type="pres">
      <dgm:prSet presAssocID="{E7959840-E001-413D-8689-03C63909A5A9}" presName="arrow" presStyleLbl="bgShp" presStyleIdx="0" presStyleCnt="1"/>
      <dgm:spPr/>
    </dgm:pt>
    <dgm:pt modelId="{6F440512-B541-45E7-9911-0BFDD743C3F9}" type="pres">
      <dgm:prSet presAssocID="{E7959840-E001-413D-8689-03C63909A5A9}" presName="linearProcess" presStyleCnt="0"/>
      <dgm:spPr/>
    </dgm:pt>
    <dgm:pt modelId="{0410A702-5189-415E-A4B9-22E33A9FE781}" type="pres">
      <dgm:prSet presAssocID="{4981B8D3-7D3A-48DF-9819-F07612A60314}" presName="textNode" presStyleLbl="node1" presStyleIdx="0" presStyleCnt="5" custScaleY="12013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03E1862-AB21-4FEA-8D55-64276F0028B8}" type="pres">
      <dgm:prSet presAssocID="{1E554B08-2393-4DD4-BFF8-68DE9595864E}" presName="sibTrans" presStyleCnt="0"/>
      <dgm:spPr/>
    </dgm:pt>
    <dgm:pt modelId="{A7ECD07C-376A-4CE3-9DE0-EF4A4FDB406B}" type="pres">
      <dgm:prSet presAssocID="{948CB2BC-0ED1-464E-8FC0-3463EF1BC646}" presName="textNode" presStyleLbl="node1" presStyleIdx="1" presStyleCnt="5" custScaleY="12013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3E9A24E-8909-41D3-B82B-CDBC3BCD8C30}" type="pres">
      <dgm:prSet presAssocID="{AE0E59CA-B62F-4C8E-9BB4-B8D9F04DD224}" presName="sibTrans" presStyleCnt="0"/>
      <dgm:spPr/>
    </dgm:pt>
    <dgm:pt modelId="{859296DC-F4D6-45FD-A0D6-8BCB377874CF}" type="pres">
      <dgm:prSet presAssocID="{ECE7D0F1-A2C3-4CB2-BB37-E8805A4522AE}" presName="textNode" presStyleLbl="node1" presStyleIdx="2" presStyleCnt="5" custScaleY="12013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71EC4DC-7E56-4388-BCFF-349F3F8033D4}" type="pres">
      <dgm:prSet presAssocID="{334BE286-D406-4A7A-AFE2-B94467AA2672}" presName="sibTrans" presStyleCnt="0"/>
      <dgm:spPr/>
    </dgm:pt>
    <dgm:pt modelId="{9901191F-2F63-402E-AEA5-75654DB61498}" type="pres">
      <dgm:prSet presAssocID="{10EDA3A9-AC6B-4C67-9AD2-0A2C1F111A7B}" presName="textNode" presStyleLbl="node1" presStyleIdx="3" presStyleCnt="5" custScaleY="12013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A71987B-AAAB-4F2C-8225-596041276A45}" type="pres">
      <dgm:prSet presAssocID="{CDADB531-8954-4A0B-A770-29F6DC27EBB6}" presName="sibTrans" presStyleCnt="0"/>
      <dgm:spPr/>
    </dgm:pt>
    <dgm:pt modelId="{15F9143E-8A21-4F43-BDC7-695F8961DAB9}" type="pres">
      <dgm:prSet presAssocID="{7CFCBFF3-9993-4D9F-9305-397C1B678C79}" presName="textNode" presStyleLbl="node1" presStyleIdx="4" presStyleCnt="5" custScaleY="12013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A125D08A-83E1-49CD-B26C-9DF0B9FC2F3F}" type="presOf" srcId="{948CB2BC-0ED1-464E-8FC0-3463EF1BC646}" destId="{A7ECD07C-376A-4CE3-9DE0-EF4A4FDB406B}" srcOrd="0" destOrd="0" presId="urn:microsoft.com/office/officeart/2005/8/layout/hProcess9"/>
    <dgm:cxn modelId="{0843BAD7-5319-47A2-84A4-A8FC64E16E22}" srcId="{E7959840-E001-413D-8689-03C63909A5A9}" destId="{948CB2BC-0ED1-464E-8FC0-3463EF1BC646}" srcOrd="1" destOrd="0" parTransId="{69B93795-ED44-49C7-AB39-A1ED10295252}" sibTransId="{AE0E59CA-B62F-4C8E-9BB4-B8D9F04DD224}"/>
    <dgm:cxn modelId="{687FD314-DD35-4913-87C4-FB94B3B33254}" srcId="{E7959840-E001-413D-8689-03C63909A5A9}" destId="{4981B8D3-7D3A-48DF-9819-F07612A60314}" srcOrd="0" destOrd="0" parTransId="{F10873F7-67D0-448C-A238-5CC58682F0DC}" sibTransId="{1E554B08-2393-4DD4-BFF8-68DE9595864E}"/>
    <dgm:cxn modelId="{5A38FCBD-3EDB-4160-947F-117760AD7475}" srcId="{E7959840-E001-413D-8689-03C63909A5A9}" destId="{10EDA3A9-AC6B-4C67-9AD2-0A2C1F111A7B}" srcOrd="3" destOrd="0" parTransId="{86843159-7E7F-485F-A645-301EE2D06C42}" sibTransId="{CDADB531-8954-4A0B-A770-29F6DC27EBB6}"/>
    <dgm:cxn modelId="{2771878A-0CF4-4BE7-B419-343F85144DC8}" type="presOf" srcId="{E7959840-E001-413D-8689-03C63909A5A9}" destId="{F70B12FF-2A5C-4ED5-A636-50D1FEBD9248}" srcOrd="0" destOrd="0" presId="urn:microsoft.com/office/officeart/2005/8/layout/hProcess9"/>
    <dgm:cxn modelId="{3F68D83A-F570-46B4-B1B1-5150195CCEE3}" type="presOf" srcId="{4981B8D3-7D3A-48DF-9819-F07612A60314}" destId="{0410A702-5189-415E-A4B9-22E33A9FE781}" srcOrd="0" destOrd="0" presId="urn:microsoft.com/office/officeart/2005/8/layout/hProcess9"/>
    <dgm:cxn modelId="{A698E3A4-B1E1-40EF-BCD7-76939478F1B4}" srcId="{E7959840-E001-413D-8689-03C63909A5A9}" destId="{ECE7D0F1-A2C3-4CB2-BB37-E8805A4522AE}" srcOrd="2" destOrd="0" parTransId="{A4C531A6-2E40-47DE-8521-5B8E09D71A6D}" sibTransId="{334BE286-D406-4A7A-AFE2-B94467AA2672}"/>
    <dgm:cxn modelId="{9C4708E6-318F-444C-8146-AE8284C2B9CD}" type="presOf" srcId="{7CFCBFF3-9993-4D9F-9305-397C1B678C79}" destId="{15F9143E-8A21-4F43-BDC7-695F8961DAB9}" srcOrd="0" destOrd="0" presId="urn:microsoft.com/office/officeart/2005/8/layout/hProcess9"/>
    <dgm:cxn modelId="{309E738A-19AB-4244-AA69-B57BCD789994}" type="presOf" srcId="{ECE7D0F1-A2C3-4CB2-BB37-E8805A4522AE}" destId="{859296DC-F4D6-45FD-A0D6-8BCB377874CF}" srcOrd="0" destOrd="0" presId="urn:microsoft.com/office/officeart/2005/8/layout/hProcess9"/>
    <dgm:cxn modelId="{3F9A2B64-C1AF-47B9-ADD7-C1AD3FB1F82E}" type="presOf" srcId="{10EDA3A9-AC6B-4C67-9AD2-0A2C1F111A7B}" destId="{9901191F-2F63-402E-AEA5-75654DB61498}" srcOrd="0" destOrd="0" presId="urn:microsoft.com/office/officeart/2005/8/layout/hProcess9"/>
    <dgm:cxn modelId="{7586C43B-FAB2-4B5B-90D8-BFDDE875CCB6}" srcId="{E7959840-E001-413D-8689-03C63909A5A9}" destId="{7CFCBFF3-9993-4D9F-9305-397C1B678C79}" srcOrd="4" destOrd="0" parTransId="{69EA8704-3183-4C00-81CB-664A6CE8639B}" sibTransId="{8A71DF4B-2C38-40E7-A4E4-0158C68A224A}"/>
    <dgm:cxn modelId="{AC9703AC-9715-40A5-BAF5-084C4CBB4B24}" type="presParOf" srcId="{F70B12FF-2A5C-4ED5-A636-50D1FEBD9248}" destId="{8DA89CFF-AB37-4B3D-9C66-C979928F545E}" srcOrd="0" destOrd="0" presId="urn:microsoft.com/office/officeart/2005/8/layout/hProcess9"/>
    <dgm:cxn modelId="{B9000113-EE8C-4374-839F-BF469C2AC8B6}" type="presParOf" srcId="{F70B12FF-2A5C-4ED5-A636-50D1FEBD9248}" destId="{6F440512-B541-45E7-9911-0BFDD743C3F9}" srcOrd="1" destOrd="0" presId="urn:microsoft.com/office/officeart/2005/8/layout/hProcess9"/>
    <dgm:cxn modelId="{37A80AE7-E7EF-4E98-B96F-487793246833}" type="presParOf" srcId="{6F440512-B541-45E7-9911-0BFDD743C3F9}" destId="{0410A702-5189-415E-A4B9-22E33A9FE781}" srcOrd="0" destOrd="0" presId="urn:microsoft.com/office/officeart/2005/8/layout/hProcess9"/>
    <dgm:cxn modelId="{C163929D-A444-463D-B669-7330CF83ED01}" type="presParOf" srcId="{6F440512-B541-45E7-9911-0BFDD743C3F9}" destId="{D03E1862-AB21-4FEA-8D55-64276F0028B8}" srcOrd="1" destOrd="0" presId="urn:microsoft.com/office/officeart/2005/8/layout/hProcess9"/>
    <dgm:cxn modelId="{CB23ADC1-2D86-4DE0-BECB-6D3036AB72AD}" type="presParOf" srcId="{6F440512-B541-45E7-9911-0BFDD743C3F9}" destId="{A7ECD07C-376A-4CE3-9DE0-EF4A4FDB406B}" srcOrd="2" destOrd="0" presId="urn:microsoft.com/office/officeart/2005/8/layout/hProcess9"/>
    <dgm:cxn modelId="{E54D311E-FBFD-4B48-B219-E649E606CD5D}" type="presParOf" srcId="{6F440512-B541-45E7-9911-0BFDD743C3F9}" destId="{A3E9A24E-8909-41D3-B82B-CDBC3BCD8C30}" srcOrd="3" destOrd="0" presId="urn:microsoft.com/office/officeart/2005/8/layout/hProcess9"/>
    <dgm:cxn modelId="{79BA7220-5434-493D-B927-8553EBD5D0A2}" type="presParOf" srcId="{6F440512-B541-45E7-9911-0BFDD743C3F9}" destId="{859296DC-F4D6-45FD-A0D6-8BCB377874CF}" srcOrd="4" destOrd="0" presId="urn:microsoft.com/office/officeart/2005/8/layout/hProcess9"/>
    <dgm:cxn modelId="{0EE65815-B615-403D-9A4C-64E3B627F190}" type="presParOf" srcId="{6F440512-B541-45E7-9911-0BFDD743C3F9}" destId="{C71EC4DC-7E56-4388-BCFF-349F3F8033D4}" srcOrd="5" destOrd="0" presId="urn:microsoft.com/office/officeart/2005/8/layout/hProcess9"/>
    <dgm:cxn modelId="{1838F337-60EF-48BB-99E8-E51D4A0CAEBA}" type="presParOf" srcId="{6F440512-B541-45E7-9911-0BFDD743C3F9}" destId="{9901191F-2F63-402E-AEA5-75654DB61498}" srcOrd="6" destOrd="0" presId="urn:microsoft.com/office/officeart/2005/8/layout/hProcess9"/>
    <dgm:cxn modelId="{F742E614-6CD4-40CE-8544-76B98BB86DF7}" type="presParOf" srcId="{6F440512-B541-45E7-9911-0BFDD743C3F9}" destId="{3A71987B-AAAB-4F2C-8225-596041276A45}" srcOrd="7" destOrd="0" presId="urn:microsoft.com/office/officeart/2005/8/layout/hProcess9"/>
    <dgm:cxn modelId="{EBE1FAA2-740E-4A99-81A4-ECE64C62FC04}" type="presParOf" srcId="{6F440512-B541-45E7-9911-0BFDD743C3F9}" destId="{15F9143E-8A21-4F43-BDC7-695F8961DAB9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89CFF-AB37-4B3D-9C66-C979928F545E}">
      <dsp:nvSpPr>
        <dsp:cNvPr id="0" name=""/>
        <dsp:cNvSpPr/>
      </dsp:nvSpPr>
      <dsp:spPr>
        <a:xfrm>
          <a:off x="843335" y="0"/>
          <a:ext cx="9557800" cy="1865244"/>
        </a:xfrm>
        <a:prstGeom prst="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410A702-5189-415E-A4B9-22E33A9FE781}">
      <dsp:nvSpPr>
        <dsp:cNvPr id="0" name=""/>
        <dsp:cNvSpPr/>
      </dsp:nvSpPr>
      <dsp:spPr>
        <a:xfrm>
          <a:off x="3294" y="484456"/>
          <a:ext cx="1983155" cy="89633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Written Test</a:t>
          </a:r>
          <a:endParaRPr lang="en-IN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049" y="528211"/>
        <a:ext cx="1895645" cy="808821"/>
      </dsp:txXfrm>
    </dsp:sp>
    <dsp:sp modelId="{A7ECD07C-376A-4CE3-9DE0-EF4A4FDB406B}">
      <dsp:nvSpPr>
        <dsp:cNvPr id="0" name=""/>
        <dsp:cNvSpPr/>
      </dsp:nvSpPr>
      <dsp:spPr>
        <a:xfrm>
          <a:off x="2316975" y="484456"/>
          <a:ext cx="1983155" cy="896331"/>
        </a:xfrm>
        <a:prstGeom prst="roundRect">
          <a:avLst/>
        </a:prstGeom>
        <a:solidFill>
          <a:schemeClr val="accent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Level 1 Interview	</a:t>
          </a:r>
          <a:endParaRPr lang="en-IN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60730" y="528211"/>
        <a:ext cx="1895645" cy="808821"/>
      </dsp:txXfrm>
    </dsp:sp>
    <dsp:sp modelId="{859296DC-F4D6-45FD-A0D6-8BCB377874CF}">
      <dsp:nvSpPr>
        <dsp:cNvPr id="0" name=""/>
        <dsp:cNvSpPr/>
      </dsp:nvSpPr>
      <dsp:spPr>
        <a:xfrm>
          <a:off x="4630657" y="484456"/>
          <a:ext cx="1983155" cy="896331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Level 2 Interview</a:t>
          </a:r>
          <a:endParaRPr lang="en-IN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4412" y="528211"/>
        <a:ext cx="1895645" cy="808821"/>
      </dsp:txXfrm>
    </dsp:sp>
    <dsp:sp modelId="{9901191F-2F63-402E-AEA5-75654DB61498}">
      <dsp:nvSpPr>
        <dsp:cNvPr id="0" name=""/>
        <dsp:cNvSpPr/>
      </dsp:nvSpPr>
      <dsp:spPr>
        <a:xfrm>
          <a:off x="6944339" y="484456"/>
          <a:ext cx="1983155" cy="896331"/>
        </a:xfrm>
        <a:prstGeom prst="roundRect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HR Interview</a:t>
          </a:r>
        </a:p>
      </dsp:txBody>
      <dsp:txXfrm>
        <a:off x="6988094" y="528211"/>
        <a:ext cx="1895645" cy="808821"/>
      </dsp:txXfrm>
    </dsp:sp>
    <dsp:sp modelId="{15F9143E-8A21-4F43-BDC7-695F8961DAB9}">
      <dsp:nvSpPr>
        <dsp:cNvPr id="0" name=""/>
        <dsp:cNvSpPr/>
      </dsp:nvSpPr>
      <dsp:spPr>
        <a:xfrm>
          <a:off x="9258020" y="484456"/>
          <a:ext cx="1983155" cy="896331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Offer Letter</a:t>
          </a:r>
          <a:endParaRPr lang="en-IN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01775" y="528211"/>
        <a:ext cx="1895645" cy="808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5" y="1122363"/>
            <a:ext cx="9144001" cy="2387600"/>
          </a:xfrm>
        </p:spPr>
        <p:txBody>
          <a:bodyPr anchor="b"/>
          <a:lstStyle>
            <a:lvl1pPr algn="ctr">
              <a:defRPr sz="5996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5" y="3602048"/>
            <a:ext cx="9144001" cy="1655761"/>
          </a:xfrm>
        </p:spPr>
        <p:txBody>
          <a:bodyPr/>
          <a:lstStyle>
            <a:lvl1pPr marL="0" indent="0" algn="ctr">
              <a:buNone/>
              <a:defRPr sz="2396"/>
            </a:lvl1pPr>
            <a:lvl2pPr marL="456873" indent="0" algn="ctr">
              <a:buNone/>
              <a:defRPr sz="1999"/>
            </a:lvl2pPr>
            <a:lvl3pPr marL="913746" indent="0" algn="ctr">
              <a:buNone/>
              <a:defRPr sz="1865"/>
            </a:lvl3pPr>
            <a:lvl4pPr marL="1370619" indent="0" algn="ctr">
              <a:buNone/>
              <a:defRPr sz="1600"/>
            </a:lvl4pPr>
            <a:lvl5pPr marL="1827495" indent="0" algn="ctr">
              <a:buNone/>
              <a:defRPr sz="1600"/>
            </a:lvl5pPr>
            <a:lvl6pPr marL="2284368" indent="0" algn="ctr">
              <a:buNone/>
              <a:defRPr sz="1600"/>
            </a:lvl6pPr>
            <a:lvl7pPr marL="2741241" indent="0" algn="ctr">
              <a:buNone/>
              <a:defRPr sz="1600"/>
            </a:lvl7pPr>
            <a:lvl8pPr marL="3198114" indent="0" algn="ctr">
              <a:buNone/>
              <a:defRPr sz="1600"/>
            </a:lvl8pPr>
            <a:lvl9pPr marL="365498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1FBB8-14C9-4C86-8B5E-60F36BBE9514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59510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6DD47-406A-488F-A45A-D2C9E461D1ED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43237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5" y="365132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23" y="365132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33AD8-47AB-4543-987B-CF15459C03CA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909332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3CE04-DE30-4AF0-B948-E6761FDF2D3E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498923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5996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5"/>
            <a:ext cx="10515600" cy="1500187"/>
          </a:xfrm>
        </p:spPr>
        <p:txBody>
          <a:bodyPr/>
          <a:lstStyle>
            <a:lvl1pPr marL="0" indent="0">
              <a:buNone/>
              <a:defRPr sz="2396">
                <a:solidFill>
                  <a:schemeClr val="tx1">
                    <a:tint val="75000"/>
                  </a:schemeClr>
                </a:solidFill>
              </a:defRPr>
            </a:lvl1pPr>
            <a:lvl2pPr marL="45687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746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3pPr>
            <a:lvl4pPr marL="13706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4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3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2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8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49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BB454-6AF4-435A-B8AA-E8105AD7B22C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119027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3" y="1825624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3" y="1825624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3EB9-424D-4F16-8BD6-9A4B1510E796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03197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2" y="36514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396" b="1"/>
            </a:lvl1pPr>
            <a:lvl2pPr marL="456873" indent="0">
              <a:buNone/>
              <a:defRPr sz="1999" b="1"/>
            </a:lvl2pPr>
            <a:lvl3pPr marL="913746" indent="0">
              <a:buNone/>
              <a:defRPr sz="1865" b="1"/>
            </a:lvl3pPr>
            <a:lvl4pPr marL="1370619" indent="0">
              <a:buNone/>
              <a:defRPr sz="1600" b="1"/>
            </a:lvl4pPr>
            <a:lvl5pPr marL="1827495" indent="0">
              <a:buNone/>
              <a:defRPr sz="1600" b="1"/>
            </a:lvl5pPr>
            <a:lvl6pPr marL="2284368" indent="0">
              <a:buNone/>
              <a:defRPr sz="1600" b="1"/>
            </a:lvl6pPr>
            <a:lvl7pPr marL="2741241" indent="0">
              <a:buNone/>
              <a:defRPr sz="1600" b="1"/>
            </a:lvl7pPr>
            <a:lvl8pPr marL="3198114" indent="0">
              <a:buNone/>
              <a:defRPr sz="1600" b="1"/>
            </a:lvl8pPr>
            <a:lvl9pPr marL="365498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15" y="1681163"/>
            <a:ext cx="5183187" cy="823912"/>
          </a:xfrm>
        </p:spPr>
        <p:txBody>
          <a:bodyPr anchor="b"/>
          <a:lstStyle>
            <a:lvl1pPr marL="0" indent="0">
              <a:buNone/>
              <a:defRPr sz="2396" b="1"/>
            </a:lvl1pPr>
            <a:lvl2pPr marL="456873" indent="0">
              <a:buNone/>
              <a:defRPr sz="1999" b="1"/>
            </a:lvl2pPr>
            <a:lvl3pPr marL="913746" indent="0">
              <a:buNone/>
              <a:defRPr sz="1865" b="1"/>
            </a:lvl3pPr>
            <a:lvl4pPr marL="1370619" indent="0">
              <a:buNone/>
              <a:defRPr sz="1600" b="1"/>
            </a:lvl4pPr>
            <a:lvl5pPr marL="1827495" indent="0">
              <a:buNone/>
              <a:defRPr sz="1600" b="1"/>
            </a:lvl5pPr>
            <a:lvl6pPr marL="2284368" indent="0">
              <a:buNone/>
              <a:defRPr sz="1600" b="1"/>
            </a:lvl6pPr>
            <a:lvl7pPr marL="2741241" indent="0">
              <a:buNone/>
              <a:defRPr sz="1600" b="1"/>
            </a:lvl7pPr>
            <a:lvl8pPr marL="3198114" indent="0">
              <a:buNone/>
              <a:defRPr sz="1600" b="1"/>
            </a:lvl8pPr>
            <a:lvl9pPr marL="365498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15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DD0E-943B-4914-BB10-8EF1805B2A95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87812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598B-4D24-400E-A251-FE80A5F0844B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48801" y="635636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DC5A9FF-E106-445D-AA20-4E7E6BD5D046}" type="slidenum">
              <a:rPr lang="en-IN" smtClean="0">
                <a:solidFill>
                  <a:prstClr val="black"/>
                </a:solidFill>
              </a:rPr>
              <a:pPr/>
              <a:t>‹#›</a:t>
            </a:fld>
            <a:endParaRPr lang="en-IN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18564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7E9A4-D6C9-483E-BFD3-637F80088C70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896350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8"/>
            <a:ext cx="3932237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9" y="987425"/>
            <a:ext cx="6172200" cy="4873626"/>
          </a:xfrm>
        </p:spPr>
        <p:txBody>
          <a:bodyPr/>
          <a:lstStyle>
            <a:lvl1pPr>
              <a:defRPr sz="3197"/>
            </a:lvl1pPr>
            <a:lvl2pPr>
              <a:defRPr sz="2796"/>
            </a:lvl2pPr>
            <a:lvl3pPr>
              <a:defRPr sz="2396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73" indent="0">
              <a:buNone/>
              <a:defRPr sz="1464"/>
            </a:lvl2pPr>
            <a:lvl3pPr marL="913746" indent="0">
              <a:buNone/>
              <a:defRPr sz="1199"/>
            </a:lvl3pPr>
            <a:lvl4pPr marL="1370619" indent="0">
              <a:buNone/>
              <a:defRPr sz="1064"/>
            </a:lvl4pPr>
            <a:lvl5pPr marL="1827495" indent="0">
              <a:buNone/>
              <a:defRPr sz="1064"/>
            </a:lvl5pPr>
            <a:lvl6pPr marL="2284368" indent="0">
              <a:buNone/>
              <a:defRPr sz="1064"/>
            </a:lvl6pPr>
            <a:lvl7pPr marL="2741241" indent="0">
              <a:buNone/>
              <a:defRPr sz="1064"/>
            </a:lvl7pPr>
            <a:lvl8pPr marL="3198114" indent="0">
              <a:buNone/>
              <a:defRPr sz="1064"/>
            </a:lvl8pPr>
            <a:lvl9pPr marL="3654989" indent="0">
              <a:buNone/>
              <a:defRPr sz="106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75147-F457-481D-87A7-A88FEAB2CF3C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860543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8"/>
            <a:ext cx="3932237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9" y="987425"/>
            <a:ext cx="6172200" cy="4873626"/>
          </a:xfrm>
        </p:spPr>
        <p:txBody>
          <a:bodyPr/>
          <a:lstStyle>
            <a:lvl1pPr marL="0" indent="0">
              <a:buNone/>
              <a:defRPr sz="3197"/>
            </a:lvl1pPr>
            <a:lvl2pPr marL="456873" indent="0">
              <a:buNone/>
              <a:defRPr sz="2796"/>
            </a:lvl2pPr>
            <a:lvl3pPr marL="913746" indent="0">
              <a:buNone/>
              <a:defRPr sz="2396"/>
            </a:lvl3pPr>
            <a:lvl4pPr marL="1370619" indent="0">
              <a:buNone/>
              <a:defRPr sz="1999"/>
            </a:lvl4pPr>
            <a:lvl5pPr marL="1827495" indent="0">
              <a:buNone/>
              <a:defRPr sz="1999"/>
            </a:lvl5pPr>
            <a:lvl6pPr marL="2284368" indent="0">
              <a:buNone/>
              <a:defRPr sz="1999"/>
            </a:lvl6pPr>
            <a:lvl7pPr marL="2741241" indent="0">
              <a:buNone/>
              <a:defRPr sz="1999"/>
            </a:lvl7pPr>
            <a:lvl8pPr marL="3198114" indent="0">
              <a:buNone/>
              <a:defRPr sz="1999"/>
            </a:lvl8pPr>
            <a:lvl9pPr marL="3654989" indent="0">
              <a:buNone/>
              <a:defRPr sz="1999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73" indent="0">
              <a:buNone/>
              <a:defRPr sz="1464"/>
            </a:lvl2pPr>
            <a:lvl3pPr marL="913746" indent="0">
              <a:buNone/>
              <a:defRPr sz="1199"/>
            </a:lvl3pPr>
            <a:lvl4pPr marL="1370619" indent="0">
              <a:buNone/>
              <a:defRPr sz="1064"/>
            </a:lvl4pPr>
            <a:lvl5pPr marL="1827495" indent="0">
              <a:buNone/>
              <a:defRPr sz="1064"/>
            </a:lvl5pPr>
            <a:lvl6pPr marL="2284368" indent="0">
              <a:buNone/>
              <a:defRPr sz="1064"/>
            </a:lvl6pPr>
            <a:lvl7pPr marL="2741241" indent="0">
              <a:buNone/>
              <a:defRPr sz="1064"/>
            </a:lvl7pPr>
            <a:lvl8pPr marL="3198114" indent="0">
              <a:buNone/>
              <a:defRPr sz="1064"/>
            </a:lvl8pPr>
            <a:lvl9pPr marL="3654989" indent="0">
              <a:buNone/>
              <a:defRPr sz="106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901B6-2626-43D3-AD12-5A836E828E97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2351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3" y="365140"/>
            <a:ext cx="10515600" cy="1325563"/>
          </a:xfrm>
          <a:prstGeom prst="rect">
            <a:avLst/>
          </a:prstGeom>
        </p:spPr>
        <p:txBody>
          <a:bodyPr vert="horz" lIns="68598" tIns="34299" rIns="68598" bIns="3429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3" y="1825624"/>
            <a:ext cx="10515600" cy="4351339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3" y="6356368"/>
            <a:ext cx="2743200" cy="365125"/>
          </a:xfrm>
          <a:prstGeom prst="rect">
            <a:avLst/>
          </a:prstGeom>
        </p:spPr>
        <p:txBody>
          <a:bodyPr vert="horz" lIns="68598" tIns="34299" rIns="68598" bIns="34299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46"/>
            <a:fld id="{AB858D85-5252-4A01-8501-8D8B9DE89AFC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 defTabSz="913746"/>
              <a:t>11-11-2022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3" y="6356368"/>
            <a:ext cx="4114800" cy="365125"/>
          </a:xfrm>
          <a:prstGeom prst="rect">
            <a:avLst/>
          </a:prstGeom>
        </p:spPr>
        <p:txBody>
          <a:bodyPr vert="horz" lIns="68598" tIns="34299" rIns="68598" bIns="34299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46"/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68"/>
            <a:ext cx="2743200" cy="365125"/>
          </a:xfrm>
          <a:prstGeom prst="rect">
            <a:avLst/>
          </a:prstGeom>
        </p:spPr>
        <p:txBody>
          <a:bodyPr vert="horz" lIns="68598" tIns="34299" rIns="68598" bIns="34299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746"/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 defTabSz="913746"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29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hf hdr="0" ftr="0" dt="0"/>
  <p:txStyles>
    <p:titleStyle>
      <a:lvl1pPr algn="l" defTabSz="913746" rtl="0" eaLnBrk="1" latinLnBrk="0" hangingPunct="1">
        <a:lnSpc>
          <a:spcPct val="90000"/>
        </a:lnSpc>
        <a:spcBef>
          <a:spcPct val="0"/>
        </a:spcBef>
        <a:buNone/>
        <a:defRPr sz="43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37" indent="-228437" algn="l" defTabSz="91374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6" kern="1200">
          <a:solidFill>
            <a:schemeClr val="tx1"/>
          </a:solidFill>
          <a:latin typeface="+mn-lt"/>
          <a:ea typeface="+mn-ea"/>
          <a:cs typeface="+mn-cs"/>
        </a:defRPr>
      </a:lvl1pPr>
      <a:lvl2pPr marL="685310" indent="-228437" algn="l" defTabSz="9137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6" kern="1200">
          <a:solidFill>
            <a:schemeClr val="tx1"/>
          </a:solidFill>
          <a:latin typeface="+mn-lt"/>
          <a:ea typeface="+mn-ea"/>
          <a:cs typeface="+mn-cs"/>
        </a:defRPr>
      </a:lvl2pPr>
      <a:lvl3pPr marL="1142185" indent="-228437" algn="l" defTabSz="9137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058" indent="-228437" algn="l" defTabSz="9137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4pPr>
      <a:lvl5pPr marL="2055931" indent="-228437" algn="l" defTabSz="9137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5pPr>
      <a:lvl6pPr marL="2512804" indent="-228437" algn="l" defTabSz="9137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6pPr>
      <a:lvl7pPr marL="2969677" indent="-228437" algn="l" defTabSz="9137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7pPr>
      <a:lvl8pPr marL="3426550" indent="-228437" algn="l" defTabSz="9137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8pPr>
      <a:lvl9pPr marL="3883423" indent="-228437" algn="l" defTabSz="9137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46" rtl="0" eaLnBrk="1" latinLnBrk="0" hangingPunct="1">
        <a:defRPr sz="1865" kern="1200">
          <a:solidFill>
            <a:schemeClr val="tx1"/>
          </a:solidFill>
          <a:latin typeface="+mn-lt"/>
          <a:ea typeface="+mn-ea"/>
          <a:cs typeface="+mn-cs"/>
        </a:defRPr>
      </a:lvl1pPr>
      <a:lvl2pPr marL="456873" algn="l" defTabSz="913746" rtl="0" eaLnBrk="1" latinLnBrk="0" hangingPunct="1"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913746" algn="l" defTabSz="913746" rtl="0" eaLnBrk="1" latinLnBrk="0" hangingPunct="1">
        <a:defRPr sz="1865" kern="1200">
          <a:solidFill>
            <a:schemeClr val="tx1"/>
          </a:solidFill>
          <a:latin typeface="+mn-lt"/>
          <a:ea typeface="+mn-ea"/>
          <a:cs typeface="+mn-cs"/>
        </a:defRPr>
      </a:lvl3pPr>
      <a:lvl4pPr marL="1370619" algn="l" defTabSz="913746" rtl="0" eaLnBrk="1" latinLnBrk="0" hangingPunct="1">
        <a:defRPr sz="1865" kern="1200">
          <a:solidFill>
            <a:schemeClr val="tx1"/>
          </a:solidFill>
          <a:latin typeface="+mn-lt"/>
          <a:ea typeface="+mn-ea"/>
          <a:cs typeface="+mn-cs"/>
        </a:defRPr>
      </a:lvl4pPr>
      <a:lvl5pPr marL="1827495" algn="l" defTabSz="913746" rtl="0" eaLnBrk="1" latinLnBrk="0" hangingPunct="1">
        <a:defRPr sz="1865" kern="1200">
          <a:solidFill>
            <a:schemeClr val="tx1"/>
          </a:solidFill>
          <a:latin typeface="+mn-lt"/>
          <a:ea typeface="+mn-ea"/>
          <a:cs typeface="+mn-cs"/>
        </a:defRPr>
      </a:lvl5pPr>
      <a:lvl6pPr marL="2284368" algn="l" defTabSz="913746" rtl="0" eaLnBrk="1" latinLnBrk="0" hangingPunct="1">
        <a:defRPr sz="1865" kern="1200">
          <a:solidFill>
            <a:schemeClr val="tx1"/>
          </a:solidFill>
          <a:latin typeface="+mn-lt"/>
          <a:ea typeface="+mn-ea"/>
          <a:cs typeface="+mn-cs"/>
        </a:defRPr>
      </a:lvl6pPr>
      <a:lvl7pPr marL="2741241" algn="l" defTabSz="913746" rtl="0" eaLnBrk="1" latinLnBrk="0" hangingPunct="1">
        <a:defRPr sz="1865" kern="1200">
          <a:solidFill>
            <a:schemeClr val="tx1"/>
          </a:solidFill>
          <a:latin typeface="+mn-lt"/>
          <a:ea typeface="+mn-ea"/>
          <a:cs typeface="+mn-cs"/>
        </a:defRPr>
      </a:lvl7pPr>
      <a:lvl8pPr marL="3198114" algn="l" defTabSz="913746" rtl="0" eaLnBrk="1" latinLnBrk="0" hangingPunct="1">
        <a:defRPr sz="1865" kern="1200">
          <a:solidFill>
            <a:schemeClr val="tx1"/>
          </a:solidFill>
          <a:latin typeface="+mn-lt"/>
          <a:ea typeface="+mn-ea"/>
          <a:cs typeface="+mn-cs"/>
        </a:defRPr>
      </a:lvl8pPr>
      <a:lvl9pPr marL="3654989" algn="l" defTabSz="913746" rtl="0" eaLnBrk="1" latinLnBrk="0" hangingPunct="1">
        <a:defRPr sz="18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ssolv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78" y="114195"/>
            <a:ext cx="12197639" cy="6853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315964" y="4986486"/>
            <a:ext cx="7560083" cy="566214"/>
          </a:xfrm>
          <a:prstGeom prst="rect">
            <a:avLst/>
          </a:prstGeom>
        </p:spPr>
        <p:txBody>
          <a:bodyPr vert="horz" lIns="121727" tIns="60862" rIns="121727" bIns="60862" rtlCol="0" anchor="b">
            <a:normAutofit fontScale="8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1217193">
              <a:defRPr/>
            </a:pPr>
            <a:r>
              <a:rPr lang="en-US" sz="2131" dirty="0">
                <a:solidFill>
                  <a:srgbClr val="008FDE"/>
                </a:solidFill>
                <a:latin typeface="Raleway"/>
              </a:rPr>
              <a:t/>
            </a:r>
            <a:br>
              <a:rPr lang="en-US" sz="2131" dirty="0">
                <a:solidFill>
                  <a:srgbClr val="008FDE"/>
                </a:solidFill>
                <a:latin typeface="Raleway"/>
              </a:rPr>
            </a:br>
            <a:endParaRPr lang="en-US" sz="2131" dirty="0">
              <a:solidFill>
                <a:srgbClr val="008FDE"/>
              </a:solidFill>
              <a:latin typeface="Raleway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072"/>
            <a:fld id="{9DC5A9FF-E106-445D-AA20-4E7E6BD5D046}" type="slidenum">
              <a:rPr lang="en-IN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8072"/>
              <a:t>1</a:t>
            </a:fld>
            <a:endParaRPr lang="en-IN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66FE247-156C-4FFA-9E53-37363430BA23}"/>
              </a:ext>
            </a:extLst>
          </p:cNvPr>
          <p:cNvSpPr txBox="1"/>
          <p:nvPr/>
        </p:nvSpPr>
        <p:spPr>
          <a:xfrm>
            <a:off x="2565301" y="5000922"/>
            <a:ext cx="7061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Fresher 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Recruitment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54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D61BEF3-03F7-41BF-A6A9-51E8554C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072"/>
            <a:fld id="{9DC5A9FF-E106-445D-AA20-4E7E6BD5D046}" type="slidenum">
              <a:rPr lang="en-IN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8072"/>
              <a:t>2</a:t>
            </a:fld>
            <a:endParaRPr lang="en-IN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EE68FB8-5C29-4D95-8257-24A00061E502}"/>
              </a:ext>
            </a:extLst>
          </p:cNvPr>
          <p:cNvSpPr txBox="1"/>
          <p:nvPr/>
        </p:nvSpPr>
        <p:spPr>
          <a:xfrm>
            <a:off x="132521" y="348469"/>
            <a:ext cx="11019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 Profile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DFC390D-C241-41FB-3A8B-31324DF9A4D4}"/>
              </a:ext>
            </a:extLst>
          </p:cNvPr>
          <p:cNvSpPr txBox="1"/>
          <p:nvPr/>
        </p:nvSpPr>
        <p:spPr>
          <a:xfrm>
            <a:off x="339517" y="1442994"/>
            <a:ext cx="11290852" cy="264687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 Tessolve</a:t>
            </a:r>
          </a:p>
          <a:p>
            <a:endParaRPr lang="en-IN" sz="1600" b="1" u="sng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Tessolve has been a global leader as an engineering service/ solution provider, helping Semiconductor product companies in IC Design, Test &amp; Product Engineering, PCB Design, Failure Analysis, and Systems design. Globally we are present at 9 locations with 3000+ strong talents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more details, visit us at: </a:t>
            </a:r>
            <a:r>
              <a:rPr lang="en-IN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https://www.tessolve.com/"/>
              </a:rPr>
              <a:t>https://www.tessolve.com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600" b="1" u="sng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sz="2000" b="1" u="sng" dirty="0">
              <a:solidFill>
                <a:srgbClr val="000000"/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477564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D61BEF3-03F7-41BF-A6A9-51E8554C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072"/>
            <a:fld id="{9DC5A9FF-E106-445D-AA20-4E7E6BD5D046}" type="slidenum">
              <a:rPr lang="en-IN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8072"/>
              <a:t>3</a:t>
            </a:fld>
            <a:endParaRPr lang="en-IN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EE68FB8-5C29-4D95-8257-24A00061E502}"/>
              </a:ext>
            </a:extLst>
          </p:cNvPr>
          <p:cNvSpPr txBox="1"/>
          <p:nvPr/>
        </p:nvSpPr>
        <p:spPr>
          <a:xfrm>
            <a:off x="94259" y="100819"/>
            <a:ext cx="11019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rgbClr val="66666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I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Eligibility Criteria &amp; Compensation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43630DD-D991-4392-BEEA-73B2F2E9383D}"/>
              </a:ext>
            </a:extLst>
          </p:cNvPr>
          <p:cNvSpPr txBox="1"/>
          <p:nvPr/>
        </p:nvSpPr>
        <p:spPr>
          <a:xfrm>
            <a:off x="426309" y="685594"/>
            <a:ext cx="11184835" cy="600164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Qualification :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BE/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B.Tech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(Electrical &amp; Electronics Engineering, Electronics &amp; Communication Engineering,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electronics and instrumentation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Batch </a:t>
            </a:r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: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Cut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 Percentage/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CGPA: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65% /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6.5  (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back-log at the time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 process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CTC                                     :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LPA</a:t>
            </a:r>
          </a:p>
          <a:p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 </a:t>
            </a:r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Location       	          :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Bangalore </a:t>
            </a:r>
            <a:endParaRPr lang="en-IN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Agreement              :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Years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 </a:t>
            </a:r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basic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lectrical and electronic concepts,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ractical outlook,understanding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electronics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fundamentals (Analog / Digital) components, network analysis &amp; circuit theory is a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.Also need to have excellent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communication,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analytical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ability and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problem-solving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skills, able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express new ideas and interpersonal skills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N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Familiar using all common electronic bench equipment like oscilloscope, DMM, logic analyser efficiently a must. </a:t>
            </a:r>
          </a:p>
          <a:p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C -programming is a good / must have or any other programming language knowledge is an added advantage. </a:t>
            </a:r>
          </a:p>
          <a:p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Proactive and keen to explore and learn and interested to work in Test Engineering domain of semiconductor IC industry. </a:t>
            </a:r>
          </a:p>
          <a:p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Good verbal and written English communication skill.</a:t>
            </a: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*Selected candidate can join us from Jan-2023 as an intern, they will be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paid stipend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Rs.10000 for the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internship.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mployment will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upon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the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graduation completion 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en-I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92970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D61BEF3-03F7-41BF-A6A9-51E8554C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072"/>
            <a:fld id="{9DC5A9FF-E106-445D-AA20-4E7E6BD5D046}" type="slidenum">
              <a:rPr lang="en-IN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8072"/>
              <a:t>4</a:t>
            </a:fld>
            <a:endParaRPr lang="en-IN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EE68FB8-5C29-4D95-8257-24A00061E502}"/>
              </a:ext>
            </a:extLst>
          </p:cNvPr>
          <p:cNvSpPr txBox="1"/>
          <p:nvPr/>
        </p:nvSpPr>
        <p:spPr>
          <a:xfrm>
            <a:off x="132521" y="348469"/>
            <a:ext cx="11019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Hiring Process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xmlns="" id="{C7DF9771-D1CB-4AC3-94BE-2C2A60F828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5800073"/>
              </p:ext>
            </p:extLst>
          </p:nvPr>
        </p:nvGraphicFramePr>
        <p:xfrm>
          <a:off x="311425" y="1563757"/>
          <a:ext cx="11244471" cy="1865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xmlns="" id="{CD5597A8-49B7-DD17-093C-61743761B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913560"/>
              </p:ext>
            </p:extLst>
          </p:nvPr>
        </p:nvGraphicFramePr>
        <p:xfrm>
          <a:off x="311425" y="3595763"/>
          <a:ext cx="10481071" cy="2088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778">
                  <a:extLst>
                    <a:ext uri="{9D8B030D-6E8A-4147-A177-3AD203B41FA5}">
                      <a16:colId xmlns:a16="http://schemas.microsoft.com/office/drawing/2014/main" xmlns="" val="1581708937"/>
                    </a:ext>
                  </a:extLst>
                </a:gridCol>
                <a:gridCol w="2660186">
                  <a:extLst>
                    <a:ext uri="{9D8B030D-6E8A-4147-A177-3AD203B41FA5}">
                      <a16:colId xmlns:a16="http://schemas.microsoft.com/office/drawing/2014/main" xmlns="" val="1553354709"/>
                    </a:ext>
                  </a:extLst>
                </a:gridCol>
                <a:gridCol w="7006107">
                  <a:extLst>
                    <a:ext uri="{9D8B030D-6E8A-4147-A177-3AD203B41FA5}">
                      <a16:colId xmlns:a16="http://schemas.microsoft.com/office/drawing/2014/main" xmlns="" val="14129571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600" b="0" i="0" u="none" strike="noStrike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b="1" i="0" u="none" strike="noStrike" kern="1200" baseline="0" dirty="0" err="1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en-IN" sz="16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600" b="1" i="0" u="none" strike="noStrike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 </a:t>
                      </a:r>
                      <a:endParaRPr lang="en-IN" sz="1600" b="0" i="0" u="none" strike="noStrike" kern="1200" baseline="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Hiring Stages</a:t>
                      </a:r>
                      <a:endParaRPr lang="en-IN" sz="1600" b="1" i="0" u="none" strike="noStrike" kern="1200" baseline="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b="1" i="0" u="none" strike="noStrike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Description </a:t>
                      </a:r>
                      <a:r>
                        <a:rPr lang="en-IN" sz="1600" b="0" i="0" u="none" strike="noStrike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algn="ctr"/>
                      <a:endParaRPr lang="en-IN" sz="1600" b="0" i="0" u="none" strike="noStrike" baseline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6456533"/>
                  </a:ext>
                </a:extLst>
              </a:tr>
              <a:tr h="397117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Written Test –[MCQ- 1 Hr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]</a:t>
                      </a:r>
                      <a:endParaRPr lang="en-US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Electronics- Basic and Circuit- (online)</a:t>
                      </a:r>
                      <a:endParaRPr lang="en-IN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8427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Interview </a:t>
                      </a:r>
                      <a:r>
                        <a:rPr lang="en-IN" sz="1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–Technical 1</a:t>
                      </a:r>
                      <a:endParaRPr lang="en-IN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Electronics- </a:t>
                      </a:r>
                      <a:r>
                        <a:rPr lang="en-IN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Programming Logic-Theory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1365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IN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Interview </a:t>
                      </a:r>
                      <a:r>
                        <a:rPr lang="en-IN" sz="1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–Technical 2</a:t>
                      </a:r>
                      <a:endParaRPr lang="en-IN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Electronics- Practical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thinking </a:t>
                      </a:r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bility</a:t>
                      </a:r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Project  </a:t>
                      </a:r>
                      <a:endParaRPr lang="en-US" sz="16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9682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IN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Interview -HR Round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Interpersonal and Background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5283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31098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D61BEF3-03F7-41BF-A6A9-51E8554C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072"/>
            <a:fld id="{9DC5A9FF-E106-445D-AA20-4E7E6BD5D046}" type="slidenum">
              <a:rPr lang="en-IN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8072"/>
              <a:t>5</a:t>
            </a:fld>
            <a:endParaRPr lang="en-IN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EE68FB8-5C29-4D95-8257-24A00061E502}"/>
              </a:ext>
            </a:extLst>
          </p:cNvPr>
          <p:cNvSpPr txBox="1"/>
          <p:nvPr/>
        </p:nvSpPr>
        <p:spPr>
          <a:xfrm>
            <a:off x="171532" y="0"/>
            <a:ext cx="11019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rgbClr val="66666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Job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endParaRPr lang="en-I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43630DD-D991-4392-BEEA-73B2F2E9383D}"/>
              </a:ext>
            </a:extLst>
          </p:cNvPr>
          <p:cNvSpPr txBox="1"/>
          <p:nvPr/>
        </p:nvSpPr>
        <p:spPr>
          <a:xfrm>
            <a:off x="267283" y="584775"/>
            <a:ext cx="11184835" cy="42934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600" b="1" i="0" u="sng" strike="noStrike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i="0" u="sng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Designation</a:t>
            </a:r>
            <a:r>
              <a:rPr lang="en-US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Test </a:t>
            </a:r>
            <a:r>
              <a:rPr lang="en-US" sz="16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</a:t>
            </a:r>
          </a:p>
          <a:p>
            <a:endParaRPr lang="en-US" sz="1600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i="0" u="sng" strike="noStrik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Role Will Be</a:t>
            </a:r>
          </a:p>
          <a:p>
            <a:endParaRPr lang="en-US" sz="1600" b="1" i="0" u="none" strike="noStrike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Device Under Test and prepare the Test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test hardware for device debug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the ATE test program for device debug,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 the project schedule and deliver the quality test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Interactions with the Design/DFT team throughout the project execution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Interact with the leads on a day-to-day basis and provide status update through e-mails and conference calls.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program release at production test house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b="0" i="0" u="none" strike="noStrike" baseline="0" dirty="0">
              <a:solidFill>
                <a:srgbClr val="000000"/>
              </a:solidFill>
            </a:endParaRPr>
          </a:p>
          <a:p>
            <a:r>
              <a:rPr lang="en-US" sz="1100" b="0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endParaRPr lang="en-IN" sz="1100" dirty="0"/>
          </a:p>
        </p:txBody>
      </p:sp>
    </p:spTree>
    <p:extLst>
      <p:ext uri="{BB962C8B-B14F-4D97-AF65-F5344CB8AC3E}">
        <p14:creationId xmlns:p14="http://schemas.microsoft.com/office/powerpoint/2010/main" val="129600604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D61BEF3-03F7-41BF-A6A9-51E8554C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072"/>
            <a:fld id="{9DC5A9FF-E106-445D-AA20-4E7E6BD5D046}" type="slidenum">
              <a:rPr lang="en-IN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8072"/>
              <a:t>6</a:t>
            </a:fld>
            <a:endParaRPr lang="en-IN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EE68FB8-5C29-4D95-8257-24A00061E502}"/>
              </a:ext>
            </a:extLst>
          </p:cNvPr>
          <p:cNvSpPr txBox="1"/>
          <p:nvPr/>
        </p:nvSpPr>
        <p:spPr>
          <a:xfrm>
            <a:off x="334620" y="139456"/>
            <a:ext cx="11019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rgbClr val="666666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IN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Preparation</a:t>
            </a:r>
            <a:endParaRPr lang="en-I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43630DD-D991-4392-BEEA-73B2F2E9383D}"/>
              </a:ext>
            </a:extLst>
          </p:cNvPr>
          <p:cNvSpPr txBox="1"/>
          <p:nvPr/>
        </p:nvSpPr>
        <p:spPr>
          <a:xfrm>
            <a:off x="334620" y="894496"/>
            <a:ext cx="11184835" cy="51860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IN" sz="1100" b="1" u="sng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Brush-up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knowledge in the following topics:</a:t>
            </a:r>
          </a:p>
          <a:p>
            <a:endParaRPr lang="en-US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Electronics &amp; Programming </a:t>
            </a:r>
            <a:endParaRPr lang="en-IN" sz="15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 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 </a:t>
            </a: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Resistor, Capacitor, Inductors UOM | V &amp; I – Characteristics- viz linear, lagging , leading , response with time and frequency | towards DC and AC signals.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 &amp; Circuit theory – Problem solving with passive &amp; DC Power sources |Voltage divider / Current divider circuits and problem solving | Passive components in parallel / serial -problem </a:t>
            </a:r>
            <a:r>
              <a:rPr lang="en-IN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solving.</a:t>
            </a:r>
            <a:endParaRPr lang="en-IN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Diode, Transistors, Opamp |-Types, Applications and its working principle -when to use what and how that works (clamp , clipper , protection etc., </a:t>
            </a: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Transistor ( pnp / npn ) Characteristics &amp; working principal | CE,CB,CC modes and advantages| FET,CMOS | Simple transistors circuits –       problem solving (given gain /beta/ hfe </a:t>
            </a:r>
            <a:r>
              <a:rPr lang="en-IN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IN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Opamps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Regulators, working principal, application and problem solving- inverting and non-inverting, positive feedback and negative feedback., summer, integrator, differentiator etc.,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Filter 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circuits –Active and passive LPF, HPF waveform and its </a:t>
            </a: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working.</a:t>
            </a:r>
            <a:endParaRPr lang="en-US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ICs – Logic, Programmable, counter, shift register, flip flop, buffer, driver, comparator working and their difference and </a:t>
            </a: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 Characteristics – Understanding of Timing parameters -Viz- hold / setup time, rise and fall time, bandwidth, propagation delay.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ADC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DAC static and dynamic parameters understandings.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 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Digital modes and its difference, advantages etc.,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C-Programming 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other programming skills for logical thinking evaluation.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en-US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source, types, Test and measurement equipment understanding. </a:t>
            </a:r>
            <a:endParaRPr lang="en-IN" sz="1500" dirty="0"/>
          </a:p>
        </p:txBody>
      </p:sp>
    </p:spTree>
    <p:extLst>
      <p:ext uri="{BB962C8B-B14F-4D97-AF65-F5344CB8AC3E}">
        <p14:creationId xmlns:p14="http://schemas.microsoft.com/office/powerpoint/2010/main" val="297589665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8A1D453-09FF-41F1-A189-4A7A0EDE4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A9FF-E106-445D-AA20-4E7E6BD5D046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99C09E9-FB3B-448C-876C-907ADE032840}"/>
              </a:ext>
            </a:extLst>
          </p:cNvPr>
          <p:cNvSpPr txBox="1"/>
          <p:nvPr/>
        </p:nvSpPr>
        <p:spPr>
          <a:xfrm>
            <a:off x="4399349" y="2942536"/>
            <a:ext cx="3180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28549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554</Words>
  <Application>Microsoft Office PowerPoint</Application>
  <PresentationFormat>Widescreen</PresentationFormat>
  <Paragraphs>95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Raleway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Anuja Aroman</dc:creator>
  <cp:lastModifiedBy>Sumitha Prakasam</cp:lastModifiedBy>
  <cp:revision>28</cp:revision>
  <dcterms:created xsi:type="dcterms:W3CDTF">2021-12-13T09:27:03Z</dcterms:created>
  <dcterms:modified xsi:type="dcterms:W3CDTF">2022-11-11T13:49:02Z</dcterms:modified>
</cp:coreProperties>
</file>