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1" r:id="rId1"/>
  </p:sldMasterIdLst>
  <p:notesMasterIdLst>
    <p:notesMasterId r:id="rId15"/>
  </p:notesMasterIdLst>
  <p:handoutMasterIdLst>
    <p:handoutMasterId r:id="rId16"/>
  </p:handoutMasterIdLst>
  <p:sldIdLst>
    <p:sldId id="256" r:id="rId2"/>
    <p:sldId id="388" r:id="rId3"/>
    <p:sldId id="351" r:id="rId4"/>
    <p:sldId id="398" r:id="rId5"/>
    <p:sldId id="396" r:id="rId6"/>
    <p:sldId id="389" r:id="rId7"/>
    <p:sldId id="361" r:id="rId8"/>
    <p:sldId id="397" r:id="rId9"/>
    <p:sldId id="334" r:id="rId10"/>
    <p:sldId id="349" r:id="rId11"/>
    <p:sldId id="348" r:id="rId12"/>
    <p:sldId id="390" r:id="rId13"/>
    <p:sldId id="339" r:id="rId14"/>
  </p:sldIdLst>
  <p:sldSz cx="18291175" cy="10288588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Corporate Overview" id="{3644B1D5-541F-475A-9D2E-EAE53808C5E2}">
          <p14:sldIdLst>
            <p14:sldId id="256"/>
            <p14:sldId id="388"/>
            <p14:sldId id="351"/>
            <p14:sldId id="398"/>
            <p14:sldId id="396"/>
            <p14:sldId id="389"/>
            <p14:sldId id="361"/>
            <p14:sldId id="397"/>
            <p14:sldId id="334"/>
            <p14:sldId id="349"/>
            <p14:sldId id="348"/>
            <p14:sldId id="390"/>
            <p14:sldId id="339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5372" userDrawn="1">
          <p15:clr>
            <a:srgbClr val="A4A3A4"/>
          </p15:clr>
        </p15:guide>
        <p15:guide id="2" pos="907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FDB85"/>
    <a:srgbClr val="D19165"/>
    <a:srgbClr val="1F4E79"/>
    <a:srgbClr val="EAB200"/>
    <a:srgbClr val="0433C8"/>
    <a:srgbClr val="FFFFFF"/>
    <a:srgbClr val="09EEE9"/>
    <a:srgbClr val="808285"/>
    <a:srgbClr val="E9B21E"/>
    <a:srgbClr val="F8D13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346" autoAdjust="0"/>
    <p:restoredTop sz="94077" autoAdjust="0"/>
  </p:normalViewPr>
  <p:slideViewPr>
    <p:cSldViewPr snapToGrid="0">
      <p:cViewPr varScale="1">
        <p:scale>
          <a:sx n="47" d="100"/>
          <a:sy n="47" d="100"/>
        </p:scale>
        <p:origin x="624" y="72"/>
      </p:cViewPr>
      <p:guideLst>
        <p:guide orient="horz" pos="5372"/>
        <p:guide pos="907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14880"/>
    </p:cViewPr>
  </p:sorterViewPr>
  <p:notesViewPr>
    <p:cSldViewPr snapToGrid="0">
      <p:cViewPr varScale="1">
        <p:scale>
          <a:sx n="88" d="100"/>
          <a:sy n="88" d="100"/>
        </p:scale>
        <p:origin x="3822" y="6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4_2">
  <dgm:title val=""/>
  <dgm:desc val=""/>
  <dgm:catLst>
    <dgm:cat type="accent4" pri="112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ln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8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1CF1F7B-24D8-4770-BE68-0DB351D183F8}" type="doc">
      <dgm:prSet loTypeId="urn:microsoft.com/office/officeart/2005/8/layout/vList3#2" loCatId="list" qsTypeId="urn:microsoft.com/office/officeart/2005/8/quickstyle/simple1" qsCatId="simple" csTypeId="urn:microsoft.com/office/officeart/2005/8/colors/accent4_2" csCatId="accent4" phldr="1"/>
      <dgm:spPr/>
    </dgm:pt>
    <dgm:pt modelId="{5E789143-07B1-4649-9539-88FD264934B5}">
      <dgm:prSet phldrT="[Text]" custT="1"/>
      <dgm:spPr>
        <a:gradFill flip="none" rotWithShape="0">
          <a:gsLst>
            <a:gs pos="0">
              <a:schemeClr val="accent5">
                <a:lumMod val="50000"/>
                <a:shade val="30000"/>
                <a:satMod val="115000"/>
              </a:schemeClr>
            </a:gs>
            <a:gs pos="50000">
              <a:schemeClr val="accent5">
                <a:lumMod val="50000"/>
                <a:shade val="67500"/>
                <a:satMod val="115000"/>
              </a:schemeClr>
            </a:gs>
            <a:gs pos="100000">
              <a:schemeClr val="accent5">
                <a:lumMod val="50000"/>
                <a:shade val="100000"/>
                <a:satMod val="115000"/>
              </a:schemeClr>
            </a:gs>
          </a:gsLst>
          <a:lin ang="18900000" scaled="1"/>
          <a:tileRect/>
        </a:gradFill>
      </dgm:spPr>
      <dgm:t>
        <a:bodyPr/>
        <a:lstStyle/>
        <a:p>
          <a:pPr algn="l"/>
          <a:r>
            <a:rPr lang="en-US" sz="2000" b="0" dirty="0" err="1">
              <a:solidFill>
                <a:srgbClr val="FFFFFF"/>
              </a:solidFill>
              <a:latin typeface="Copperplate Gothic Bold" panose="020E0705020206020404" pitchFamily="34" charset="0"/>
            </a:rPr>
            <a:t>Aashdit</a:t>
          </a:r>
          <a:r>
            <a:rPr lang="en-US" sz="2000" b="0" dirty="0">
              <a:solidFill>
                <a:srgbClr val="FFFFFF"/>
              </a:solidFill>
              <a:latin typeface="Copperplate Gothic Bold" panose="020E0705020206020404" pitchFamily="34" charset="0"/>
            </a:rPr>
            <a:t> at a glance</a:t>
          </a:r>
        </a:p>
      </dgm:t>
    </dgm:pt>
    <dgm:pt modelId="{E2F38269-FDD7-4E7B-A33C-081A9126A6C7}" type="parTrans" cxnId="{8769CF9B-86FE-4915-8A4D-2C3BD5434DD1}">
      <dgm:prSet/>
      <dgm:spPr/>
      <dgm:t>
        <a:bodyPr/>
        <a:lstStyle/>
        <a:p>
          <a:endParaRPr lang="en-US"/>
        </a:p>
      </dgm:t>
    </dgm:pt>
    <dgm:pt modelId="{CF96A4FF-682A-4A51-BB8C-414BBC209C9D}" type="sibTrans" cxnId="{8769CF9B-86FE-4915-8A4D-2C3BD5434DD1}">
      <dgm:prSet/>
      <dgm:spPr/>
      <dgm:t>
        <a:bodyPr/>
        <a:lstStyle/>
        <a:p>
          <a:endParaRPr lang="en-US"/>
        </a:p>
      </dgm:t>
    </dgm:pt>
    <dgm:pt modelId="{771AD58F-FE65-4B83-A0E0-A07DF08DA2F7}">
      <dgm:prSet phldrT="[Text]" custT="1"/>
      <dgm:spPr>
        <a:gradFill flip="none" rotWithShape="0">
          <a:gsLst>
            <a:gs pos="0">
              <a:schemeClr val="accent5">
                <a:lumMod val="50000"/>
                <a:shade val="30000"/>
                <a:satMod val="115000"/>
              </a:schemeClr>
            </a:gs>
            <a:gs pos="50000">
              <a:schemeClr val="accent5">
                <a:lumMod val="50000"/>
                <a:shade val="67500"/>
                <a:satMod val="115000"/>
              </a:schemeClr>
            </a:gs>
            <a:gs pos="100000">
              <a:schemeClr val="accent5">
                <a:lumMod val="50000"/>
                <a:shade val="100000"/>
                <a:satMod val="115000"/>
              </a:schemeClr>
            </a:gs>
          </a:gsLst>
          <a:lin ang="18900000" scaled="1"/>
          <a:tileRect/>
        </a:gradFill>
      </dgm:spPr>
      <dgm:t>
        <a:bodyPr/>
        <a:lstStyle/>
        <a:p>
          <a:pPr algn="l"/>
          <a:r>
            <a:rPr lang="en-US" sz="2000" b="0" kern="1200" dirty="0">
              <a:solidFill>
                <a:srgbClr val="FFFFFF"/>
              </a:solidFill>
              <a:latin typeface="Copperplate Gothic Bold" panose="020E0705020206020404" pitchFamily="34" charset="0"/>
              <a:ea typeface="+mn-ea"/>
              <a:cs typeface="+mn-cs"/>
            </a:rPr>
            <a:t>Why </a:t>
          </a:r>
          <a:r>
            <a:rPr lang="en-US" sz="2000" b="0" kern="1200" dirty="0" err="1">
              <a:solidFill>
                <a:srgbClr val="FFFFFF"/>
              </a:solidFill>
              <a:latin typeface="Copperplate Gothic Bold" panose="020E0705020206020404" pitchFamily="34" charset="0"/>
              <a:ea typeface="+mn-ea"/>
              <a:cs typeface="+mn-cs"/>
            </a:rPr>
            <a:t>aashdit</a:t>
          </a:r>
          <a:endParaRPr lang="en-US" sz="2000" b="0" kern="1200" dirty="0">
            <a:solidFill>
              <a:srgbClr val="FFFFFF"/>
            </a:solidFill>
            <a:latin typeface="Copperplate Gothic Bold" panose="020E0705020206020404" pitchFamily="34" charset="0"/>
            <a:ea typeface="+mn-ea"/>
            <a:cs typeface="+mn-cs"/>
          </a:endParaRPr>
        </a:p>
      </dgm:t>
    </dgm:pt>
    <dgm:pt modelId="{A59D2874-B921-4C5D-9DF7-7E4C136FBD52}" type="sibTrans" cxnId="{A80E0643-ED1D-40EA-A6EF-C3850EDB409B}">
      <dgm:prSet/>
      <dgm:spPr/>
      <dgm:t>
        <a:bodyPr/>
        <a:lstStyle/>
        <a:p>
          <a:endParaRPr lang="en-US"/>
        </a:p>
      </dgm:t>
    </dgm:pt>
    <dgm:pt modelId="{BCD247B7-D0AB-4620-83B7-21EE8526F41A}" type="parTrans" cxnId="{A80E0643-ED1D-40EA-A6EF-C3850EDB409B}">
      <dgm:prSet/>
      <dgm:spPr/>
      <dgm:t>
        <a:bodyPr/>
        <a:lstStyle/>
        <a:p>
          <a:endParaRPr lang="en-US"/>
        </a:p>
      </dgm:t>
    </dgm:pt>
    <dgm:pt modelId="{AB075A94-A2D9-4AFF-99AF-5D41FE59EC02}">
      <dgm:prSet phldrT="[Text]" custT="1"/>
      <dgm:spPr>
        <a:gradFill flip="none" rotWithShape="0">
          <a:gsLst>
            <a:gs pos="0">
              <a:schemeClr val="accent5">
                <a:lumMod val="50000"/>
                <a:shade val="30000"/>
                <a:satMod val="115000"/>
              </a:schemeClr>
            </a:gs>
            <a:gs pos="50000">
              <a:schemeClr val="accent5">
                <a:lumMod val="50000"/>
                <a:shade val="67500"/>
                <a:satMod val="115000"/>
              </a:schemeClr>
            </a:gs>
            <a:gs pos="100000">
              <a:schemeClr val="accent5">
                <a:lumMod val="50000"/>
                <a:shade val="100000"/>
                <a:satMod val="115000"/>
              </a:schemeClr>
            </a:gs>
          </a:gsLst>
          <a:lin ang="18900000" scaled="1"/>
          <a:tileRect/>
        </a:gradFill>
      </dgm:spPr>
      <dgm:t>
        <a:bodyPr/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0" kern="1200" dirty="0">
              <a:solidFill>
                <a:srgbClr val="FFFFFF"/>
              </a:solidFill>
              <a:latin typeface="Copperplate Gothic Bold" panose="020E0705020206020404" pitchFamily="34" charset="0"/>
              <a:ea typeface="+mn-ea"/>
              <a:cs typeface="+mn-cs"/>
            </a:rPr>
            <a:t>Java practice</a:t>
          </a:r>
        </a:p>
      </dgm:t>
    </dgm:pt>
    <dgm:pt modelId="{6952AAA9-B177-413A-8044-1484ABE89231}" type="sibTrans" cxnId="{1981364E-C67D-4BB0-BF62-C7D46CE7B328}">
      <dgm:prSet/>
      <dgm:spPr/>
      <dgm:t>
        <a:bodyPr/>
        <a:lstStyle/>
        <a:p>
          <a:endParaRPr lang="en-US"/>
        </a:p>
      </dgm:t>
    </dgm:pt>
    <dgm:pt modelId="{00EE0DE9-AEBE-402E-8E62-1792DC032F08}" type="parTrans" cxnId="{1981364E-C67D-4BB0-BF62-C7D46CE7B328}">
      <dgm:prSet/>
      <dgm:spPr/>
      <dgm:t>
        <a:bodyPr/>
        <a:lstStyle/>
        <a:p>
          <a:endParaRPr lang="en-US"/>
        </a:p>
      </dgm:t>
    </dgm:pt>
    <dgm:pt modelId="{55DDC5A4-1122-471D-9064-76D0E0CF506A}">
      <dgm:prSet phldrT="[Text]" custT="1"/>
      <dgm:spPr>
        <a:gradFill flip="none" rotWithShape="0">
          <a:gsLst>
            <a:gs pos="0">
              <a:schemeClr val="accent5">
                <a:lumMod val="50000"/>
                <a:shade val="30000"/>
                <a:satMod val="115000"/>
              </a:schemeClr>
            </a:gs>
            <a:gs pos="50000">
              <a:schemeClr val="accent5">
                <a:lumMod val="50000"/>
                <a:shade val="67500"/>
                <a:satMod val="115000"/>
              </a:schemeClr>
            </a:gs>
            <a:gs pos="100000">
              <a:schemeClr val="accent5">
                <a:lumMod val="50000"/>
                <a:shade val="100000"/>
                <a:satMod val="115000"/>
              </a:schemeClr>
            </a:gs>
          </a:gsLst>
          <a:lin ang="18900000" scaled="1"/>
          <a:tileRect/>
        </a:gradFill>
      </dgm:spPr>
      <dgm:t>
        <a:bodyPr/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0" kern="1200" dirty="0">
              <a:solidFill>
                <a:srgbClr val="FFFFFF"/>
              </a:solidFill>
              <a:latin typeface="Copperplate Gothic Bold" panose="020E0705020206020404" pitchFamily="34" charset="0"/>
              <a:ea typeface="+mn-ea"/>
              <a:cs typeface="+mn-cs"/>
            </a:rPr>
            <a:t>Practice excellence</a:t>
          </a:r>
        </a:p>
      </dgm:t>
    </dgm:pt>
    <dgm:pt modelId="{7597D641-CCA1-4867-A997-991A61CE95B3}" type="sibTrans" cxnId="{7461A620-0E94-47CD-B347-5EE09B848D69}">
      <dgm:prSet/>
      <dgm:spPr/>
      <dgm:t>
        <a:bodyPr/>
        <a:lstStyle/>
        <a:p>
          <a:endParaRPr lang="en-US"/>
        </a:p>
      </dgm:t>
    </dgm:pt>
    <dgm:pt modelId="{ACC563E6-7A75-4AC0-B2FD-AF6790EF8867}" type="parTrans" cxnId="{7461A620-0E94-47CD-B347-5EE09B848D69}">
      <dgm:prSet/>
      <dgm:spPr/>
      <dgm:t>
        <a:bodyPr/>
        <a:lstStyle/>
        <a:p>
          <a:endParaRPr lang="en-US"/>
        </a:p>
      </dgm:t>
    </dgm:pt>
    <dgm:pt modelId="{5EA54EAC-0714-4515-8508-21824DFFD269}">
      <dgm:prSet phldrT="[Text]" custT="1"/>
      <dgm:spPr>
        <a:gradFill flip="none" rotWithShape="0">
          <a:gsLst>
            <a:gs pos="0">
              <a:schemeClr val="accent5">
                <a:lumMod val="50000"/>
                <a:shade val="30000"/>
                <a:satMod val="115000"/>
              </a:schemeClr>
            </a:gs>
            <a:gs pos="50000">
              <a:schemeClr val="accent5">
                <a:lumMod val="50000"/>
                <a:shade val="67500"/>
                <a:satMod val="115000"/>
              </a:schemeClr>
            </a:gs>
            <a:gs pos="100000">
              <a:schemeClr val="accent5">
                <a:lumMod val="50000"/>
                <a:shade val="100000"/>
                <a:satMod val="115000"/>
              </a:schemeClr>
            </a:gs>
          </a:gsLst>
          <a:lin ang="18900000" scaled="1"/>
          <a:tileRect/>
        </a:gradFill>
      </dgm:spPr>
      <dgm:t>
        <a:bodyPr/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0" kern="1200" dirty="0">
              <a:solidFill>
                <a:srgbClr val="FFFFFF"/>
              </a:solidFill>
              <a:latin typeface="Copperplate Gothic Bold" panose="020E0705020206020404" pitchFamily="34" charset="0"/>
              <a:ea typeface="+mn-ea"/>
              <a:cs typeface="+mn-cs"/>
            </a:rPr>
            <a:t>Happy Clientele</a:t>
          </a:r>
        </a:p>
      </dgm:t>
    </dgm:pt>
    <dgm:pt modelId="{E575EEB2-C9CF-41E4-BE3A-188649BD6E06}" type="sibTrans" cxnId="{B118D1B9-CBB7-4DE4-9718-D776630516B4}">
      <dgm:prSet/>
      <dgm:spPr/>
      <dgm:t>
        <a:bodyPr/>
        <a:lstStyle/>
        <a:p>
          <a:endParaRPr lang="en-US"/>
        </a:p>
      </dgm:t>
    </dgm:pt>
    <dgm:pt modelId="{B1E831C5-AE5A-4450-96FC-52E2A98E48AA}" type="parTrans" cxnId="{B118D1B9-CBB7-4DE4-9718-D776630516B4}">
      <dgm:prSet/>
      <dgm:spPr/>
      <dgm:t>
        <a:bodyPr/>
        <a:lstStyle/>
        <a:p>
          <a:endParaRPr lang="en-US"/>
        </a:p>
      </dgm:t>
    </dgm:pt>
    <dgm:pt modelId="{67B09CAF-400F-466F-ACA0-93258C992FA1}">
      <dgm:prSet phldrT="[Text]" custT="1"/>
      <dgm:spPr>
        <a:gradFill flip="none" rotWithShape="0">
          <a:gsLst>
            <a:gs pos="0">
              <a:schemeClr val="accent5">
                <a:lumMod val="50000"/>
                <a:shade val="30000"/>
                <a:satMod val="115000"/>
              </a:schemeClr>
            </a:gs>
            <a:gs pos="50000">
              <a:schemeClr val="accent5">
                <a:lumMod val="50000"/>
                <a:shade val="67500"/>
                <a:satMod val="115000"/>
              </a:schemeClr>
            </a:gs>
            <a:gs pos="100000">
              <a:schemeClr val="accent5">
                <a:lumMod val="50000"/>
                <a:shade val="100000"/>
                <a:satMod val="115000"/>
              </a:schemeClr>
            </a:gs>
          </a:gsLst>
          <a:lin ang="18900000" scaled="1"/>
          <a:tileRect/>
        </a:gradFill>
      </dgm:spPr>
      <dgm:t>
        <a:bodyPr/>
        <a:lstStyle/>
        <a:p>
          <a:pPr algn="l"/>
          <a:r>
            <a:rPr lang="en-US" sz="2000" b="0" kern="1200" dirty="0">
              <a:solidFill>
                <a:srgbClr val="FFFFFF"/>
              </a:solidFill>
              <a:latin typeface="Copperplate Gothic Bold" panose="020E0705020206020404" pitchFamily="34" charset="0"/>
              <a:ea typeface="+mn-ea"/>
              <a:cs typeface="+mn-cs"/>
            </a:rPr>
            <a:t>Service delivery framework</a:t>
          </a:r>
        </a:p>
      </dgm:t>
    </dgm:pt>
    <dgm:pt modelId="{6468766E-BD36-4D6F-89FB-38AA9E310442}" type="sibTrans" cxnId="{2120D1BD-10D2-478E-9842-5AB8483C07B5}">
      <dgm:prSet/>
      <dgm:spPr/>
      <dgm:t>
        <a:bodyPr/>
        <a:lstStyle/>
        <a:p>
          <a:endParaRPr lang="en-US"/>
        </a:p>
      </dgm:t>
    </dgm:pt>
    <dgm:pt modelId="{1ADC5B7C-F9E3-446D-B3F0-56A7A3D39861}" type="parTrans" cxnId="{2120D1BD-10D2-478E-9842-5AB8483C07B5}">
      <dgm:prSet/>
      <dgm:spPr/>
      <dgm:t>
        <a:bodyPr/>
        <a:lstStyle/>
        <a:p>
          <a:endParaRPr lang="en-US"/>
        </a:p>
      </dgm:t>
    </dgm:pt>
    <dgm:pt modelId="{0B3DB672-E8CE-46D1-8647-7BF34F028D23}">
      <dgm:prSet phldrT="[Text]" custT="1"/>
      <dgm:spPr>
        <a:gradFill flip="none" rotWithShape="0">
          <a:gsLst>
            <a:gs pos="0">
              <a:schemeClr val="accent5">
                <a:lumMod val="50000"/>
                <a:shade val="30000"/>
                <a:satMod val="115000"/>
              </a:schemeClr>
            </a:gs>
            <a:gs pos="50000">
              <a:schemeClr val="accent5">
                <a:lumMod val="50000"/>
                <a:shade val="67500"/>
                <a:satMod val="115000"/>
              </a:schemeClr>
            </a:gs>
            <a:gs pos="100000">
              <a:schemeClr val="accent5">
                <a:lumMod val="50000"/>
                <a:shade val="100000"/>
                <a:satMod val="115000"/>
              </a:schemeClr>
            </a:gs>
          </a:gsLst>
          <a:lin ang="18900000" scaled="1"/>
          <a:tileRect/>
        </a:gradFill>
      </dgm:spPr>
      <dgm:t>
        <a:bodyPr/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0" kern="1200" dirty="0">
              <a:solidFill>
                <a:srgbClr val="FFFFFF"/>
              </a:solidFill>
              <a:latin typeface="Copperplate Gothic Bold" panose="020E0705020206020404" pitchFamily="34" charset="0"/>
              <a:ea typeface="+mn-ea"/>
              <a:cs typeface="+mn-cs"/>
            </a:rPr>
            <a:t>Service Portfolio</a:t>
          </a:r>
        </a:p>
      </dgm:t>
    </dgm:pt>
    <dgm:pt modelId="{AD31CA37-D9E4-47BB-8965-7489B28F3900}" type="sibTrans" cxnId="{A6A24F69-4046-4AD2-A939-1BF425C093A8}">
      <dgm:prSet/>
      <dgm:spPr/>
      <dgm:t>
        <a:bodyPr/>
        <a:lstStyle/>
        <a:p>
          <a:endParaRPr lang="en-US"/>
        </a:p>
      </dgm:t>
    </dgm:pt>
    <dgm:pt modelId="{25228873-DAD0-49CE-8A8A-73E49186F369}" type="parTrans" cxnId="{A6A24F69-4046-4AD2-A939-1BF425C093A8}">
      <dgm:prSet/>
      <dgm:spPr/>
      <dgm:t>
        <a:bodyPr/>
        <a:lstStyle/>
        <a:p>
          <a:endParaRPr lang="en-US"/>
        </a:p>
      </dgm:t>
    </dgm:pt>
    <dgm:pt modelId="{54473A9E-1667-4C25-86FC-C5DC98D44673}">
      <dgm:prSet phldrT="[Text]" custT="1"/>
      <dgm:spPr>
        <a:gradFill flip="none" rotWithShape="0">
          <a:gsLst>
            <a:gs pos="0">
              <a:schemeClr val="accent5">
                <a:lumMod val="50000"/>
                <a:shade val="30000"/>
                <a:satMod val="115000"/>
              </a:schemeClr>
            </a:gs>
            <a:gs pos="50000">
              <a:schemeClr val="accent5">
                <a:lumMod val="50000"/>
                <a:shade val="67500"/>
                <a:satMod val="115000"/>
              </a:schemeClr>
            </a:gs>
            <a:gs pos="100000">
              <a:schemeClr val="accent5">
                <a:lumMod val="50000"/>
                <a:shade val="100000"/>
                <a:satMod val="115000"/>
              </a:schemeClr>
            </a:gs>
          </a:gsLst>
          <a:lin ang="18900000" scaled="1"/>
          <a:tileRect/>
        </a:gradFill>
      </dgm:spPr>
      <dgm:t>
        <a:bodyPr/>
        <a:lstStyle/>
        <a:p>
          <a:pPr algn="l"/>
          <a:r>
            <a:rPr lang="en-US" sz="2000" b="0" kern="1200" dirty="0">
              <a:solidFill>
                <a:srgbClr val="FFFFFF"/>
              </a:solidFill>
              <a:latin typeface="Copperplate Gothic Bold" panose="020E0705020206020404" pitchFamily="34" charset="0"/>
              <a:ea typeface="+mn-ea"/>
              <a:cs typeface="+mn-cs"/>
            </a:rPr>
            <a:t>Journey</a:t>
          </a:r>
          <a:r>
            <a:rPr lang="en-US" sz="1800" b="0" kern="1200" dirty="0">
              <a:solidFill>
                <a:srgbClr val="FFFFFF"/>
              </a:solidFill>
            </a:rPr>
            <a:t> </a:t>
          </a:r>
          <a:r>
            <a:rPr lang="en-US" sz="2000" b="0" kern="1200" dirty="0">
              <a:solidFill>
                <a:srgbClr val="FFFFFF"/>
              </a:solidFill>
              <a:latin typeface="Copperplate Gothic Bold" panose="020E0705020206020404" pitchFamily="34" charset="0"/>
              <a:ea typeface="+mn-ea"/>
              <a:cs typeface="+mn-cs"/>
            </a:rPr>
            <a:t>Infographics</a:t>
          </a:r>
        </a:p>
      </dgm:t>
    </dgm:pt>
    <dgm:pt modelId="{F467A6D8-605D-4922-931B-CD6808890CCF}" type="sibTrans" cxnId="{D0BF75D5-8FC4-431E-9BF7-9E08C1FF8719}">
      <dgm:prSet/>
      <dgm:spPr/>
      <dgm:t>
        <a:bodyPr/>
        <a:lstStyle/>
        <a:p>
          <a:endParaRPr lang="en-US"/>
        </a:p>
      </dgm:t>
    </dgm:pt>
    <dgm:pt modelId="{3A03B8B7-8F43-4CBC-865A-B891A27223A1}" type="parTrans" cxnId="{D0BF75D5-8FC4-431E-9BF7-9E08C1FF8719}">
      <dgm:prSet/>
      <dgm:spPr/>
      <dgm:t>
        <a:bodyPr/>
        <a:lstStyle/>
        <a:p>
          <a:endParaRPr lang="en-US"/>
        </a:p>
      </dgm:t>
    </dgm:pt>
    <dgm:pt modelId="{CA1AA03B-F8FD-4BDE-A25D-C7C02ED4F2F8}">
      <dgm:prSet phldrT="[Text]" custT="1"/>
      <dgm:spPr>
        <a:gradFill flip="none" rotWithShape="0">
          <a:gsLst>
            <a:gs pos="0">
              <a:schemeClr val="accent5">
                <a:lumMod val="50000"/>
                <a:shade val="30000"/>
                <a:satMod val="115000"/>
              </a:schemeClr>
            </a:gs>
            <a:gs pos="50000">
              <a:schemeClr val="accent5">
                <a:lumMod val="50000"/>
                <a:shade val="67500"/>
                <a:satMod val="115000"/>
              </a:schemeClr>
            </a:gs>
            <a:gs pos="100000">
              <a:schemeClr val="accent5">
                <a:lumMod val="50000"/>
                <a:shade val="100000"/>
                <a:satMod val="115000"/>
              </a:schemeClr>
            </a:gs>
          </a:gsLst>
          <a:lin ang="18900000" scaled="1"/>
          <a:tileRect/>
        </a:gradFill>
      </dgm:spPr>
      <dgm:t>
        <a:bodyPr/>
        <a:lstStyle/>
        <a:p>
          <a:pPr algn="l"/>
          <a:r>
            <a:rPr lang="en-US" sz="2000" b="0" kern="1200" dirty="0">
              <a:solidFill>
                <a:srgbClr val="FFFFFF"/>
              </a:solidFill>
              <a:latin typeface="Copperplate Gothic Bold" panose="020E0705020206020404" pitchFamily="34" charset="0"/>
              <a:ea typeface="+mn-ea"/>
              <a:cs typeface="+mn-cs"/>
            </a:rPr>
            <a:t>Mobility offering</a:t>
          </a:r>
        </a:p>
      </dgm:t>
    </dgm:pt>
    <dgm:pt modelId="{756F8471-BF2C-4D29-B72D-079AB7CB51FE}" type="parTrans" cxnId="{D0517D4B-CEDE-4E81-AE76-1D87F804C537}">
      <dgm:prSet/>
      <dgm:spPr/>
      <dgm:t>
        <a:bodyPr/>
        <a:lstStyle/>
        <a:p>
          <a:endParaRPr lang="en-IN"/>
        </a:p>
      </dgm:t>
    </dgm:pt>
    <dgm:pt modelId="{1ED076B3-5033-4E37-98A4-4BD8B2EED3EC}" type="sibTrans" cxnId="{D0517D4B-CEDE-4E81-AE76-1D87F804C537}">
      <dgm:prSet/>
      <dgm:spPr/>
      <dgm:t>
        <a:bodyPr/>
        <a:lstStyle/>
        <a:p>
          <a:endParaRPr lang="en-IN"/>
        </a:p>
      </dgm:t>
    </dgm:pt>
    <dgm:pt modelId="{A0C8206A-1AAC-4249-A4C9-3684CA28BE72}">
      <dgm:prSet phldrT="[Text]" custT="1"/>
      <dgm:spPr>
        <a:gradFill flip="none" rotWithShape="0">
          <a:gsLst>
            <a:gs pos="0">
              <a:schemeClr val="accent5">
                <a:lumMod val="50000"/>
                <a:shade val="30000"/>
                <a:satMod val="115000"/>
              </a:schemeClr>
            </a:gs>
            <a:gs pos="50000">
              <a:schemeClr val="accent5">
                <a:lumMod val="50000"/>
                <a:shade val="67500"/>
                <a:satMod val="115000"/>
              </a:schemeClr>
            </a:gs>
            <a:gs pos="100000">
              <a:schemeClr val="accent5">
                <a:lumMod val="50000"/>
                <a:shade val="100000"/>
                <a:satMod val="115000"/>
              </a:schemeClr>
            </a:gs>
          </a:gsLst>
          <a:lin ang="18900000" scaled="1"/>
          <a:tileRect/>
        </a:gradFill>
      </dgm:spPr>
      <dgm:t>
        <a:bodyPr/>
        <a:lstStyle/>
        <a:p>
          <a:pPr algn="l"/>
          <a:r>
            <a:rPr lang="en-US" sz="2000" b="0" kern="1200" dirty="0">
              <a:solidFill>
                <a:srgbClr val="FFFFFF"/>
              </a:solidFill>
              <a:latin typeface="Copperplate Gothic Bold" panose="020E0705020206020404" pitchFamily="34" charset="0"/>
              <a:ea typeface="+mn-ea"/>
              <a:cs typeface="+mn-cs"/>
            </a:rPr>
            <a:t>Testing practice</a:t>
          </a:r>
        </a:p>
      </dgm:t>
    </dgm:pt>
    <dgm:pt modelId="{38241639-302D-4318-8BD2-5A4DD2EC3669}" type="parTrans" cxnId="{524A57F3-4F18-45CF-B01E-BF16F934A0F2}">
      <dgm:prSet/>
      <dgm:spPr/>
      <dgm:t>
        <a:bodyPr/>
        <a:lstStyle/>
        <a:p>
          <a:endParaRPr lang="en-IN"/>
        </a:p>
      </dgm:t>
    </dgm:pt>
    <dgm:pt modelId="{8A380DDA-A7DD-41E9-BFEB-9EF64BF3C7D8}" type="sibTrans" cxnId="{524A57F3-4F18-45CF-B01E-BF16F934A0F2}">
      <dgm:prSet/>
      <dgm:spPr/>
      <dgm:t>
        <a:bodyPr/>
        <a:lstStyle/>
        <a:p>
          <a:endParaRPr lang="en-IN"/>
        </a:p>
      </dgm:t>
    </dgm:pt>
    <dgm:pt modelId="{B3E64E19-61A4-4C7F-A2E2-C90FE2F8B332}" type="pres">
      <dgm:prSet presAssocID="{11CF1F7B-24D8-4770-BE68-0DB351D183F8}" presName="linearFlow" presStyleCnt="0">
        <dgm:presLayoutVars>
          <dgm:dir/>
          <dgm:resizeHandles val="exact"/>
        </dgm:presLayoutVars>
      </dgm:prSet>
      <dgm:spPr/>
    </dgm:pt>
    <dgm:pt modelId="{B6F26499-B925-4F8A-B353-8FD647337DBB}" type="pres">
      <dgm:prSet presAssocID="{5E789143-07B1-4649-9539-88FD264934B5}" presName="composite" presStyleCnt="0"/>
      <dgm:spPr/>
    </dgm:pt>
    <dgm:pt modelId="{7CA4A427-DBF4-48B0-B6E2-363F35AC12FD}" type="pres">
      <dgm:prSet presAssocID="{5E789143-07B1-4649-9539-88FD264934B5}" presName="imgShp" presStyleLbl="fgImgPlace1" presStyleIdx="0" presStyleCnt="10" custLinFactX="-23529" custLinFactNeighborX="-100000" custLinFactNeighborY="3315"/>
      <dgm:spPr>
        <a:solidFill>
          <a:schemeClr val="bg1">
            <a:lumMod val="95000"/>
          </a:schemeClr>
        </a:solidFill>
      </dgm:spPr>
    </dgm:pt>
    <dgm:pt modelId="{E02318B3-18ED-46E0-B9CA-3B3806E923F6}" type="pres">
      <dgm:prSet presAssocID="{5E789143-07B1-4649-9539-88FD264934B5}" presName="txShp" presStyleLbl="node1" presStyleIdx="0" presStyleCnt="10" custScaleX="12717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DA077D4-3057-4131-97DD-943BC7273A9E}" type="pres">
      <dgm:prSet presAssocID="{CF96A4FF-682A-4A51-BB8C-414BBC209C9D}" presName="spacing" presStyleCnt="0"/>
      <dgm:spPr/>
    </dgm:pt>
    <dgm:pt modelId="{56870DDA-CA23-428E-9EF9-6E2CD94B3413}" type="pres">
      <dgm:prSet presAssocID="{54473A9E-1667-4C25-86FC-C5DC98D44673}" presName="composite" presStyleCnt="0"/>
      <dgm:spPr/>
    </dgm:pt>
    <dgm:pt modelId="{6B81C5F7-C7D4-41DA-ADFB-11714CE3F553}" type="pres">
      <dgm:prSet presAssocID="{54473A9E-1667-4C25-86FC-C5DC98D44673}" presName="imgShp" presStyleLbl="fgImgPlace1" presStyleIdx="1" presStyleCnt="10" custLinFactX="-23529" custLinFactNeighborX="-100000" custLinFactNeighborY="3315"/>
      <dgm:spPr>
        <a:solidFill>
          <a:schemeClr val="bg1">
            <a:lumMod val="95000"/>
          </a:schemeClr>
        </a:solidFill>
      </dgm:spPr>
    </dgm:pt>
    <dgm:pt modelId="{54375CA2-88E8-40BD-9894-41D04E8123EF}" type="pres">
      <dgm:prSet presAssocID="{54473A9E-1667-4C25-86FC-C5DC98D44673}" presName="txShp" presStyleLbl="node1" presStyleIdx="1" presStyleCnt="10" custScaleX="12717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6174519-0196-42F1-90ED-AFCEB46ADBF3}" type="pres">
      <dgm:prSet presAssocID="{F467A6D8-605D-4922-931B-CD6808890CCF}" presName="spacing" presStyleCnt="0"/>
      <dgm:spPr/>
    </dgm:pt>
    <dgm:pt modelId="{603D03FA-F505-4766-90F0-C2CD71B7CDCD}" type="pres">
      <dgm:prSet presAssocID="{0B3DB672-E8CE-46D1-8647-7BF34F028D23}" presName="composite" presStyleCnt="0"/>
      <dgm:spPr/>
    </dgm:pt>
    <dgm:pt modelId="{5FBDA9F8-2267-4568-8DB2-D9ED20EE9097}" type="pres">
      <dgm:prSet presAssocID="{0B3DB672-E8CE-46D1-8647-7BF34F028D23}" presName="imgShp" presStyleLbl="fgImgPlace1" presStyleIdx="2" presStyleCnt="10" custLinFactX="-23529" custLinFactNeighborX="-100000" custLinFactNeighborY="3315"/>
      <dgm:spPr>
        <a:solidFill>
          <a:schemeClr val="bg1">
            <a:lumMod val="95000"/>
          </a:schemeClr>
        </a:solidFill>
      </dgm:spPr>
    </dgm:pt>
    <dgm:pt modelId="{EDC556D4-1254-40C8-A81C-6E5025EF6803}" type="pres">
      <dgm:prSet presAssocID="{0B3DB672-E8CE-46D1-8647-7BF34F028D23}" presName="txShp" presStyleLbl="node1" presStyleIdx="2" presStyleCnt="10" custScaleX="12717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5B78614-B08E-4FC5-A219-7BCEACAE6F42}" type="pres">
      <dgm:prSet presAssocID="{AD31CA37-D9E4-47BB-8965-7489B28F3900}" presName="spacing" presStyleCnt="0"/>
      <dgm:spPr/>
    </dgm:pt>
    <dgm:pt modelId="{645FA52C-4A6E-4695-ACAE-C8C73536CA2D}" type="pres">
      <dgm:prSet presAssocID="{67B09CAF-400F-466F-ACA0-93258C992FA1}" presName="composite" presStyleCnt="0"/>
      <dgm:spPr/>
    </dgm:pt>
    <dgm:pt modelId="{844B6760-3F95-40AC-8D4E-EBA1E491F97A}" type="pres">
      <dgm:prSet presAssocID="{67B09CAF-400F-466F-ACA0-93258C992FA1}" presName="imgShp" presStyleLbl="fgImgPlace1" presStyleIdx="3" presStyleCnt="10" custLinFactX="-23529" custLinFactNeighborX="-100000" custLinFactNeighborY="3315"/>
      <dgm:spPr>
        <a:solidFill>
          <a:schemeClr val="bg1">
            <a:lumMod val="95000"/>
          </a:schemeClr>
        </a:solidFill>
      </dgm:spPr>
    </dgm:pt>
    <dgm:pt modelId="{FAD514B9-0205-4EC5-B49B-157876B4B923}" type="pres">
      <dgm:prSet presAssocID="{67B09CAF-400F-466F-ACA0-93258C992FA1}" presName="txShp" presStyleLbl="node1" presStyleIdx="3" presStyleCnt="10" custScaleX="12717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A43D532-AC01-4083-AF84-3FD82B7A792C}" type="pres">
      <dgm:prSet presAssocID="{6468766E-BD36-4D6F-89FB-38AA9E310442}" presName="spacing" presStyleCnt="0"/>
      <dgm:spPr/>
    </dgm:pt>
    <dgm:pt modelId="{556C336A-0003-46EF-BC2C-F5FF4B197421}" type="pres">
      <dgm:prSet presAssocID="{5EA54EAC-0714-4515-8508-21824DFFD269}" presName="composite" presStyleCnt="0"/>
      <dgm:spPr/>
    </dgm:pt>
    <dgm:pt modelId="{4DC0049D-8EDE-42CC-9ACE-07E78AE8EDE4}" type="pres">
      <dgm:prSet presAssocID="{5EA54EAC-0714-4515-8508-21824DFFD269}" presName="imgShp" presStyleLbl="fgImgPlace1" presStyleIdx="4" presStyleCnt="10" custLinFactX="-23529" custLinFactNeighborX="-100000" custLinFactNeighborY="3315"/>
      <dgm:spPr>
        <a:solidFill>
          <a:schemeClr val="bg1">
            <a:lumMod val="95000"/>
          </a:schemeClr>
        </a:solidFill>
      </dgm:spPr>
    </dgm:pt>
    <dgm:pt modelId="{DA3902C1-1B3C-4A77-93E3-8381CE1D3413}" type="pres">
      <dgm:prSet presAssocID="{5EA54EAC-0714-4515-8508-21824DFFD269}" presName="txShp" presStyleLbl="node1" presStyleIdx="4" presStyleCnt="10" custScaleX="12717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B1E8129-0910-47DC-9794-B97C426144F7}" type="pres">
      <dgm:prSet presAssocID="{E575EEB2-C9CF-41E4-BE3A-188649BD6E06}" presName="spacing" presStyleCnt="0"/>
      <dgm:spPr/>
    </dgm:pt>
    <dgm:pt modelId="{F89F2773-5A11-40D1-82FA-997469B84C75}" type="pres">
      <dgm:prSet presAssocID="{55DDC5A4-1122-471D-9064-76D0E0CF506A}" presName="composite" presStyleCnt="0"/>
      <dgm:spPr/>
    </dgm:pt>
    <dgm:pt modelId="{0A36139A-00EB-4A1A-AAEB-D9F397CE4CF4}" type="pres">
      <dgm:prSet presAssocID="{55DDC5A4-1122-471D-9064-76D0E0CF506A}" presName="imgShp" presStyleLbl="fgImgPlace1" presStyleIdx="5" presStyleCnt="10" custLinFactX="-23529" custLinFactNeighborX="-100000" custLinFactNeighborY="3315"/>
      <dgm:spPr>
        <a:solidFill>
          <a:schemeClr val="bg1">
            <a:lumMod val="95000"/>
          </a:schemeClr>
        </a:solidFill>
      </dgm:spPr>
    </dgm:pt>
    <dgm:pt modelId="{8A236CD6-73EA-473D-B330-5C360CED6F15}" type="pres">
      <dgm:prSet presAssocID="{55DDC5A4-1122-471D-9064-76D0E0CF506A}" presName="txShp" presStyleLbl="node1" presStyleIdx="5" presStyleCnt="10" custScaleX="12717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EB4010B-0FD3-4B62-A8DE-BCEB31CA7F63}" type="pres">
      <dgm:prSet presAssocID="{7597D641-CCA1-4867-A997-991A61CE95B3}" presName="spacing" presStyleCnt="0"/>
      <dgm:spPr/>
    </dgm:pt>
    <dgm:pt modelId="{4426F5D9-209A-462B-97F6-C68EB1F6D78C}" type="pres">
      <dgm:prSet presAssocID="{AB075A94-A2D9-4AFF-99AF-5D41FE59EC02}" presName="composite" presStyleCnt="0"/>
      <dgm:spPr/>
    </dgm:pt>
    <dgm:pt modelId="{BBD57280-7805-4A12-8711-D665B47D2BE2}" type="pres">
      <dgm:prSet presAssocID="{AB075A94-A2D9-4AFF-99AF-5D41FE59EC02}" presName="imgShp" presStyleLbl="fgImgPlace1" presStyleIdx="6" presStyleCnt="10" custLinFactX="-23529" custLinFactNeighborX="-100000" custLinFactNeighborY="3315"/>
      <dgm:spPr>
        <a:solidFill>
          <a:schemeClr val="bg1">
            <a:lumMod val="95000"/>
          </a:schemeClr>
        </a:solidFill>
      </dgm:spPr>
    </dgm:pt>
    <dgm:pt modelId="{A723971E-8074-4625-A3D0-3DA60BA3E66A}" type="pres">
      <dgm:prSet presAssocID="{AB075A94-A2D9-4AFF-99AF-5D41FE59EC02}" presName="txShp" presStyleLbl="node1" presStyleIdx="6" presStyleCnt="10" custScaleX="12717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ED83BB5-5043-4C4D-8E10-44FDAAA1AD0F}" type="pres">
      <dgm:prSet presAssocID="{6952AAA9-B177-413A-8044-1484ABE89231}" presName="spacing" presStyleCnt="0"/>
      <dgm:spPr/>
    </dgm:pt>
    <dgm:pt modelId="{3DA62A5C-E179-4F0D-A2C8-88C267BBA4D2}" type="pres">
      <dgm:prSet presAssocID="{CA1AA03B-F8FD-4BDE-A25D-C7C02ED4F2F8}" presName="composite" presStyleCnt="0"/>
      <dgm:spPr/>
    </dgm:pt>
    <dgm:pt modelId="{204F67DE-653A-42B0-ADBA-2208F514A9E5}" type="pres">
      <dgm:prSet presAssocID="{CA1AA03B-F8FD-4BDE-A25D-C7C02ED4F2F8}" presName="imgShp" presStyleLbl="fgImgPlace1" presStyleIdx="7" presStyleCnt="10" custLinFactX="-23629" custLinFactNeighborX="-100000" custLinFactNeighborY="2086"/>
      <dgm:spPr>
        <a:solidFill>
          <a:schemeClr val="bg1"/>
        </a:solidFill>
      </dgm:spPr>
    </dgm:pt>
    <dgm:pt modelId="{CDC43A66-2D7E-4B99-BD87-E465F5282DEB}" type="pres">
      <dgm:prSet presAssocID="{CA1AA03B-F8FD-4BDE-A25D-C7C02ED4F2F8}" presName="txShp" presStyleLbl="node1" presStyleIdx="7" presStyleCnt="10" custScaleX="12717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2649A70-FD16-45CF-A09A-11FAB17CB6BC}" type="pres">
      <dgm:prSet presAssocID="{1ED076B3-5033-4E37-98A4-4BD8B2EED3EC}" presName="spacing" presStyleCnt="0"/>
      <dgm:spPr/>
    </dgm:pt>
    <dgm:pt modelId="{6CAF74D6-D83F-4A4F-9207-BBC3153BD521}" type="pres">
      <dgm:prSet presAssocID="{A0C8206A-1AAC-4249-A4C9-3684CA28BE72}" presName="composite" presStyleCnt="0"/>
      <dgm:spPr/>
    </dgm:pt>
    <dgm:pt modelId="{D02A864D-1A99-4386-8535-070C46BD9F96}" type="pres">
      <dgm:prSet presAssocID="{A0C8206A-1AAC-4249-A4C9-3684CA28BE72}" presName="imgShp" presStyleLbl="fgImgPlace1" presStyleIdx="8" presStyleCnt="10" custLinFactX="-25710" custLinFactNeighborX="-100000" custLinFactNeighborY="8282"/>
      <dgm:spPr>
        <a:solidFill>
          <a:schemeClr val="bg1"/>
        </a:solidFill>
      </dgm:spPr>
    </dgm:pt>
    <dgm:pt modelId="{4619092F-21DE-4FBE-B618-7578EE640F80}" type="pres">
      <dgm:prSet presAssocID="{A0C8206A-1AAC-4249-A4C9-3684CA28BE72}" presName="txShp" presStyleLbl="node1" presStyleIdx="8" presStyleCnt="10" custScaleX="12717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85B4573-7512-4B49-8036-15A5A515A4F1}" type="pres">
      <dgm:prSet presAssocID="{8A380DDA-A7DD-41E9-BFEB-9EF64BF3C7D8}" presName="spacing" presStyleCnt="0"/>
      <dgm:spPr/>
    </dgm:pt>
    <dgm:pt modelId="{71F015D7-344E-42BB-BA6D-1F3388835A49}" type="pres">
      <dgm:prSet presAssocID="{771AD58F-FE65-4B83-A0E0-A07DF08DA2F7}" presName="composite" presStyleCnt="0"/>
      <dgm:spPr/>
    </dgm:pt>
    <dgm:pt modelId="{0A302E01-650A-4DC1-9010-FDA73232E524}" type="pres">
      <dgm:prSet presAssocID="{771AD58F-FE65-4B83-A0E0-A07DF08DA2F7}" presName="imgShp" presStyleLbl="fgImgPlace1" presStyleIdx="9" presStyleCnt="10" custLinFactX="-23529" custLinFactNeighborX="-100000" custLinFactNeighborY="3315"/>
      <dgm:spPr>
        <a:solidFill>
          <a:schemeClr val="bg1">
            <a:lumMod val="95000"/>
          </a:schemeClr>
        </a:solidFill>
      </dgm:spPr>
    </dgm:pt>
    <dgm:pt modelId="{38594CA4-BCB0-46CD-9F81-A5AC13190789}" type="pres">
      <dgm:prSet presAssocID="{771AD58F-FE65-4B83-A0E0-A07DF08DA2F7}" presName="txShp" presStyleLbl="node1" presStyleIdx="9" presStyleCnt="10" custScaleX="12717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AC683929-B653-4FF7-8E52-64067E319FDB}" type="presOf" srcId="{55DDC5A4-1122-471D-9064-76D0E0CF506A}" destId="{8A236CD6-73EA-473D-B330-5C360CED6F15}" srcOrd="0" destOrd="0" presId="urn:microsoft.com/office/officeart/2005/8/layout/vList3#2"/>
    <dgm:cxn modelId="{D0517D4B-CEDE-4E81-AE76-1D87F804C537}" srcId="{11CF1F7B-24D8-4770-BE68-0DB351D183F8}" destId="{CA1AA03B-F8FD-4BDE-A25D-C7C02ED4F2F8}" srcOrd="7" destOrd="0" parTransId="{756F8471-BF2C-4D29-B72D-079AB7CB51FE}" sibTransId="{1ED076B3-5033-4E37-98A4-4BD8B2EED3EC}"/>
    <dgm:cxn modelId="{8EA46094-3B0F-4B90-8121-D056A571A96B}" type="presOf" srcId="{5EA54EAC-0714-4515-8508-21824DFFD269}" destId="{DA3902C1-1B3C-4A77-93E3-8381CE1D3413}" srcOrd="0" destOrd="0" presId="urn:microsoft.com/office/officeart/2005/8/layout/vList3#2"/>
    <dgm:cxn modelId="{524A57F3-4F18-45CF-B01E-BF16F934A0F2}" srcId="{11CF1F7B-24D8-4770-BE68-0DB351D183F8}" destId="{A0C8206A-1AAC-4249-A4C9-3684CA28BE72}" srcOrd="8" destOrd="0" parTransId="{38241639-302D-4318-8BD2-5A4DD2EC3669}" sibTransId="{8A380DDA-A7DD-41E9-BFEB-9EF64BF3C7D8}"/>
    <dgm:cxn modelId="{9F81F996-43D4-481F-ADA9-E3204861387A}" type="presOf" srcId="{11CF1F7B-24D8-4770-BE68-0DB351D183F8}" destId="{B3E64E19-61A4-4C7F-A2E2-C90FE2F8B332}" srcOrd="0" destOrd="0" presId="urn:microsoft.com/office/officeart/2005/8/layout/vList3#2"/>
    <dgm:cxn modelId="{FF52A2F0-C31E-4E18-9D8E-3D0B73E92582}" type="presOf" srcId="{0B3DB672-E8CE-46D1-8647-7BF34F028D23}" destId="{EDC556D4-1254-40C8-A81C-6E5025EF6803}" srcOrd="0" destOrd="0" presId="urn:microsoft.com/office/officeart/2005/8/layout/vList3#2"/>
    <dgm:cxn modelId="{8769CF9B-86FE-4915-8A4D-2C3BD5434DD1}" srcId="{11CF1F7B-24D8-4770-BE68-0DB351D183F8}" destId="{5E789143-07B1-4649-9539-88FD264934B5}" srcOrd="0" destOrd="0" parTransId="{E2F38269-FDD7-4E7B-A33C-081A9126A6C7}" sibTransId="{CF96A4FF-682A-4A51-BB8C-414BBC209C9D}"/>
    <dgm:cxn modelId="{5176DBFE-2292-443E-908E-7494341418DA}" type="presOf" srcId="{CA1AA03B-F8FD-4BDE-A25D-C7C02ED4F2F8}" destId="{CDC43A66-2D7E-4B99-BD87-E465F5282DEB}" srcOrd="0" destOrd="0" presId="urn:microsoft.com/office/officeart/2005/8/layout/vList3#2"/>
    <dgm:cxn modelId="{07CE6A38-E947-4470-A1D7-971D8FF76DC6}" type="presOf" srcId="{54473A9E-1667-4C25-86FC-C5DC98D44673}" destId="{54375CA2-88E8-40BD-9894-41D04E8123EF}" srcOrd="0" destOrd="0" presId="urn:microsoft.com/office/officeart/2005/8/layout/vList3#2"/>
    <dgm:cxn modelId="{A80E0643-ED1D-40EA-A6EF-C3850EDB409B}" srcId="{11CF1F7B-24D8-4770-BE68-0DB351D183F8}" destId="{771AD58F-FE65-4B83-A0E0-A07DF08DA2F7}" srcOrd="9" destOrd="0" parTransId="{BCD247B7-D0AB-4620-83B7-21EE8526F41A}" sibTransId="{A59D2874-B921-4C5D-9DF7-7E4C136FBD52}"/>
    <dgm:cxn modelId="{C61B95EB-6721-4777-B049-1EC526DFCD96}" type="presOf" srcId="{AB075A94-A2D9-4AFF-99AF-5D41FE59EC02}" destId="{A723971E-8074-4625-A3D0-3DA60BA3E66A}" srcOrd="0" destOrd="0" presId="urn:microsoft.com/office/officeart/2005/8/layout/vList3#2"/>
    <dgm:cxn modelId="{2120D1BD-10D2-478E-9842-5AB8483C07B5}" srcId="{11CF1F7B-24D8-4770-BE68-0DB351D183F8}" destId="{67B09CAF-400F-466F-ACA0-93258C992FA1}" srcOrd="3" destOrd="0" parTransId="{1ADC5B7C-F9E3-446D-B3F0-56A7A3D39861}" sibTransId="{6468766E-BD36-4D6F-89FB-38AA9E310442}"/>
    <dgm:cxn modelId="{1981364E-C67D-4BB0-BF62-C7D46CE7B328}" srcId="{11CF1F7B-24D8-4770-BE68-0DB351D183F8}" destId="{AB075A94-A2D9-4AFF-99AF-5D41FE59EC02}" srcOrd="6" destOrd="0" parTransId="{00EE0DE9-AEBE-402E-8E62-1792DC032F08}" sibTransId="{6952AAA9-B177-413A-8044-1484ABE89231}"/>
    <dgm:cxn modelId="{40688E90-632D-4660-850C-D6A0EF0A8EFC}" type="presOf" srcId="{A0C8206A-1AAC-4249-A4C9-3684CA28BE72}" destId="{4619092F-21DE-4FBE-B618-7578EE640F80}" srcOrd="0" destOrd="0" presId="urn:microsoft.com/office/officeart/2005/8/layout/vList3#2"/>
    <dgm:cxn modelId="{308427EB-A097-47FD-AA08-BD9BB96359EB}" type="presOf" srcId="{67B09CAF-400F-466F-ACA0-93258C992FA1}" destId="{FAD514B9-0205-4EC5-B49B-157876B4B923}" srcOrd="0" destOrd="0" presId="urn:microsoft.com/office/officeart/2005/8/layout/vList3#2"/>
    <dgm:cxn modelId="{A6A24F69-4046-4AD2-A939-1BF425C093A8}" srcId="{11CF1F7B-24D8-4770-BE68-0DB351D183F8}" destId="{0B3DB672-E8CE-46D1-8647-7BF34F028D23}" srcOrd="2" destOrd="0" parTransId="{25228873-DAD0-49CE-8A8A-73E49186F369}" sibTransId="{AD31CA37-D9E4-47BB-8965-7489B28F3900}"/>
    <dgm:cxn modelId="{B118D1B9-CBB7-4DE4-9718-D776630516B4}" srcId="{11CF1F7B-24D8-4770-BE68-0DB351D183F8}" destId="{5EA54EAC-0714-4515-8508-21824DFFD269}" srcOrd="4" destOrd="0" parTransId="{B1E831C5-AE5A-4450-96FC-52E2A98E48AA}" sibTransId="{E575EEB2-C9CF-41E4-BE3A-188649BD6E06}"/>
    <dgm:cxn modelId="{EE651870-E3E2-4C17-8343-8F46AF7D2B11}" type="presOf" srcId="{5E789143-07B1-4649-9539-88FD264934B5}" destId="{E02318B3-18ED-46E0-B9CA-3B3806E923F6}" srcOrd="0" destOrd="0" presId="urn:microsoft.com/office/officeart/2005/8/layout/vList3#2"/>
    <dgm:cxn modelId="{7461A620-0E94-47CD-B347-5EE09B848D69}" srcId="{11CF1F7B-24D8-4770-BE68-0DB351D183F8}" destId="{55DDC5A4-1122-471D-9064-76D0E0CF506A}" srcOrd="5" destOrd="0" parTransId="{ACC563E6-7A75-4AC0-B2FD-AF6790EF8867}" sibTransId="{7597D641-CCA1-4867-A997-991A61CE95B3}"/>
    <dgm:cxn modelId="{D0BF75D5-8FC4-431E-9BF7-9E08C1FF8719}" srcId="{11CF1F7B-24D8-4770-BE68-0DB351D183F8}" destId="{54473A9E-1667-4C25-86FC-C5DC98D44673}" srcOrd="1" destOrd="0" parTransId="{3A03B8B7-8F43-4CBC-865A-B891A27223A1}" sibTransId="{F467A6D8-605D-4922-931B-CD6808890CCF}"/>
    <dgm:cxn modelId="{D20E31DB-114E-4C7F-871E-1DA9D1890154}" type="presOf" srcId="{771AD58F-FE65-4B83-A0E0-A07DF08DA2F7}" destId="{38594CA4-BCB0-46CD-9F81-A5AC13190789}" srcOrd="0" destOrd="0" presId="urn:microsoft.com/office/officeart/2005/8/layout/vList3#2"/>
    <dgm:cxn modelId="{02F29991-39E1-4B8B-9F31-1E53661E9CFA}" type="presParOf" srcId="{B3E64E19-61A4-4C7F-A2E2-C90FE2F8B332}" destId="{B6F26499-B925-4F8A-B353-8FD647337DBB}" srcOrd="0" destOrd="0" presId="urn:microsoft.com/office/officeart/2005/8/layout/vList3#2"/>
    <dgm:cxn modelId="{4C4BE115-FD77-4D85-B4BA-F937D9D1F744}" type="presParOf" srcId="{B6F26499-B925-4F8A-B353-8FD647337DBB}" destId="{7CA4A427-DBF4-48B0-B6E2-363F35AC12FD}" srcOrd="0" destOrd="0" presId="urn:microsoft.com/office/officeart/2005/8/layout/vList3#2"/>
    <dgm:cxn modelId="{30520544-98BF-41E6-AEE6-9442E83A062C}" type="presParOf" srcId="{B6F26499-B925-4F8A-B353-8FD647337DBB}" destId="{E02318B3-18ED-46E0-B9CA-3B3806E923F6}" srcOrd="1" destOrd="0" presId="urn:microsoft.com/office/officeart/2005/8/layout/vList3#2"/>
    <dgm:cxn modelId="{3296695A-A9B7-4B89-9878-8D7B86BF8B84}" type="presParOf" srcId="{B3E64E19-61A4-4C7F-A2E2-C90FE2F8B332}" destId="{3DA077D4-3057-4131-97DD-943BC7273A9E}" srcOrd="1" destOrd="0" presId="urn:microsoft.com/office/officeart/2005/8/layout/vList3#2"/>
    <dgm:cxn modelId="{1B0B4390-A4BE-45A9-AE00-99F963F3D40E}" type="presParOf" srcId="{B3E64E19-61A4-4C7F-A2E2-C90FE2F8B332}" destId="{56870DDA-CA23-428E-9EF9-6E2CD94B3413}" srcOrd="2" destOrd="0" presId="urn:microsoft.com/office/officeart/2005/8/layout/vList3#2"/>
    <dgm:cxn modelId="{CE418029-1723-4569-B97E-10825BC60A6F}" type="presParOf" srcId="{56870DDA-CA23-428E-9EF9-6E2CD94B3413}" destId="{6B81C5F7-C7D4-41DA-ADFB-11714CE3F553}" srcOrd="0" destOrd="0" presId="urn:microsoft.com/office/officeart/2005/8/layout/vList3#2"/>
    <dgm:cxn modelId="{BD1B2F5D-9707-436D-9FB1-5FB51507EA6D}" type="presParOf" srcId="{56870DDA-CA23-428E-9EF9-6E2CD94B3413}" destId="{54375CA2-88E8-40BD-9894-41D04E8123EF}" srcOrd="1" destOrd="0" presId="urn:microsoft.com/office/officeart/2005/8/layout/vList3#2"/>
    <dgm:cxn modelId="{27231342-20BE-4C72-B9B8-63662F0B8DCD}" type="presParOf" srcId="{B3E64E19-61A4-4C7F-A2E2-C90FE2F8B332}" destId="{66174519-0196-42F1-90ED-AFCEB46ADBF3}" srcOrd="3" destOrd="0" presId="urn:microsoft.com/office/officeart/2005/8/layout/vList3#2"/>
    <dgm:cxn modelId="{B12734C5-8356-40C2-A320-34BEB4F19204}" type="presParOf" srcId="{B3E64E19-61A4-4C7F-A2E2-C90FE2F8B332}" destId="{603D03FA-F505-4766-90F0-C2CD71B7CDCD}" srcOrd="4" destOrd="0" presId="urn:microsoft.com/office/officeart/2005/8/layout/vList3#2"/>
    <dgm:cxn modelId="{779CDC4F-EE99-44F6-BC8D-3F864F420177}" type="presParOf" srcId="{603D03FA-F505-4766-90F0-C2CD71B7CDCD}" destId="{5FBDA9F8-2267-4568-8DB2-D9ED20EE9097}" srcOrd="0" destOrd="0" presId="urn:microsoft.com/office/officeart/2005/8/layout/vList3#2"/>
    <dgm:cxn modelId="{AF60FF6A-5AF3-4501-927C-B18787A6E1E0}" type="presParOf" srcId="{603D03FA-F505-4766-90F0-C2CD71B7CDCD}" destId="{EDC556D4-1254-40C8-A81C-6E5025EF6803}" srcOrd="1" destOrd="0" presId="urn:microsoft.com/office/officeart/2005/8/layout/vList3#2"/>
    <dgm:cxn modelId="{4627F062-9A24-416C-8EB4-45AEB315AF2F}" type="presParOf" srcId="{B3E64E19-61A4-4C7F-A2E2-C90FE2F8B332}" destId="{35B78614-B08E-4FC5-A219-7BCEACAE6F42}" srcOrd="5" destOrd="0" presId="urn:microsoft.com/office/officeart/2005/8/layout/vList3#2"/>
    <dgm:cxn modelId="{5BC0E09E-E201-46FE-8A0B-28BB96D70D7E}" type="presParOf" srcId="{B3E64E19-61A4-4C7F-A2E2-C90FE2F8B332}" destId="{645FA52C-4A6E-4695-ACAE-C8C73536CA2D}" srcOrd="6" destOrd="0" presId="urn:microsoft.com/office/officeart/2005/8/layout/vList3#2"/>
    <dgm:cxn modelId="{9910847A-1640-4E5E-860A-BAD8C8DDEB21}" type="presParOf" srcId="{645FA52C-4A6E-4695-ACAE-C8C73536CA2D}" destId="{844B6760-3F95-40AC-8D4E-EBA1E491F97A}" srcOrd="0" destOrd="0" presId="urn:microsoft.com/office/officeart/2005/8/layout/vList3#2"/>
    <dgm:cxn modelId="{A68C9088-0F42-4D8D-AA40-B9E237FB9B67}" type="presParOf" srcId="{645FA52C-4A6E-4695-ACAE-C8C73536CA2D}" destId="{FAD514B9-0205-4EC5-B49B-157876B4B923}" srcOrd="1" destOrd="0" presId="urn:microsoft.com/office/officeart/2005/8/layout/vList3#2"/>
    <dgm:cxn modelId="{173348BE-A663-4235-BEC5-9E7FAEACE7EB}" type="presParOf" srcId="{B3E64E19-61A4-4C7F-A2E2-C90FE2F8B332}" destId="{4A43D532-AC01-4083-AF84-3FD82B7A792C}" srcOrd="7" destOrd="0" presId="urn:microsoft.com/office/officeart/2005/8/layout/vList3#2"/>
    <dgm:cxn modelId="{00C2041A-9730-495E-99A6-2A2F63558E9B}" type="presParOf" srcId="{B3E64E19-61A4-4C7F-A2E2-C90FE2F8B332}" destId="{556C336A-0003-46EF-BC2C-F5FF4B197421}" srcOrd="8" destOrd="0" presId="urn:microsoft.com/office/officeart/2005/8/layout/vList3#2"/>
    <dgm:cxn modelId="{D9321436-0E15-476A-9FF3-3364B6E8CCC2}" type="presParOf" srcId="{556C336A-0003-46EF-BC2C-F5FF4B197421}" destId="{4DC0049D-8EDE-42CC-9ACE-07E78AE8EDE4}" srcOrd="0" destOrd="0" presId="urn:microsoft.com/office/officeart/2005/8/layout/vList3#2"/>
    <dgm:cxn modelId="{490F5715-66B6-4A35-A6F1-38BE0B728E65}" type="presParOf" srcId="{556C336A-0003-46EF-BC2C-F5FF4B197421}" destId="{DA3902C1-1B3C-4A77-93E3-8381CE1D3413}" srcOrd="1" destOrd="0" presId="urn:microsoft.com/office/officeart/2005/8/layout/vList3#2"/>
    <dgm:cxn modelId="{6F07AEC4-9609-4AA3-8254-69A66EE80243}" type="presParOf" srcId="{B3E64E19-61A4-4C7F-A2E2-C90FE2F8B332}" destId="{3B1E8129-0910-47DC-9794-B97C426144F7}" srcOrd="9" destOrd="0" presId="urn:microsoft.com/office/officeart/2005/8/layout/vList3#2"/>
    <dgm:cxn modelId="{0652766B-D6D5-4140-A1AB-B0906E543E62}" type="presParOf" srcId="{B3E64E19-61A4-4C7F-A2E2-C90FE2F8B332}" destId="{F89F2773-5A11-40D1-82FA-997469B84C75}" srcOrd="10" destOrd="0" presId="urn:microsoft.com/office/officeart/2005/8/layout/vList3#2"/>
    <dgm:cxn modelId="{FBA5F486-D7F8-49D8-B041-028AF8D3100C}" type="presParOf" srcId="{F89F2773-5A11-40D1-82FA-997469B84C75}" destId="{0A36139A-00EB-4A1A-AAEB-D9F397CE4CF4}" srcOrd="0" destOrd="0" presId="urn:microsoft.com/office/officeart/2005/8/layout/vList3#2"/>
    <dgm:cxn modelId="{A6A1A6C1-45A7-4BAC-B3E8-F180B1F25567}" type="presParOf" srcId="{F89F2773-5A11-40D1-82FA-997469B84C75}" destId="{8A236CD6-73EA-473D-B330-5C360CED6F15}" srcOrd="1" destOrd="0" presId="urn:microsoft.com/office/officeart/2005/8/layout/vList3#2"/>
    <dgm:cxn modelId="{05AD2639-6D2F-4F18-8FB7-F21D8167E209}" type="presParOf" srcId="{B3E64E19-61A4-4C7F-A2E2-C90FE2F8B332}" destId="{5EB4010B-0FD3-4B62-A8DE-BCEB31CA7F63}" srcOrd="11" destOrd="0" presId="urn:microsoft.com/office/officeart/2005/8/layout/vList3#2"/>
    <dgm:cxn modelId="{4792868F-882C-4D78-9DCE-B8947D855854}" type="presParOf" srcId="{B3E64E19-61A4-4C7F-A2E2-C90FE2F8B332}" destId="{4426F5D9-209A-462B-97F6-C68EB1F6D78C}" srcOrd="12" destOrd="0" presId="urn:microsoft.com/office/officeart/2005/8/layout/vList3#2"/>
    <dgm:cxn modelId="{54E579BE-6632-4681-8891-67A76AEE3B89}" type="presParOf" srcId="{4426F5D9-209A-462B-97F6-C68EB1F6D78C}" destId="{BBD57280-7805-4A12-8711-D665B47D2BE2}" srcOrd="0" destOrd="0" presId="urn:microsoft.com/office/officeart/2005/8/layout/vList3#2"/>
    <dgm:cxn modelId="{493774DF-8529-4200-83CF-5D51ED89BCDB}" type="presParOf" srcId="{4426F5D9-209A-462B-97F6-C68EB1F6D78C}" destId="{A723971E-8074-4625-A3D0-3DA60BA3E66A}" srcOrd="1" destOrd="0" presId="urn:microsoft.com/office/officeart/2005/8/layout/vList3#2"/>
    <dgm:cxn modelId="{8A79B544-8854-411D-B3A5-EF25DC7556A6}" type="presParOf" srcId="{B3E64E19-61A4-4C7F-A2E2-C90FE2F8B332}" destId="{CED83BB5-5043-4C4D-8E10-44FDAAA1AD0F}" srcOrd="13" destOrd="0" presId="urn:microsoft.com/office/officeart/2005/8/layout/vList3#2"/>
    <dgm:cxn modelId="{52242983-8A46-4A8E-9E47-E1BD2DC5531D}" type="presParOf" srcId="{B3E64E19-61A4-4C7F-A2E2-C90FE2F8B332}" destId="{3DA62A5C-E179-4F0D-A2C8-88C267BBA4D2}" srcOrd="14" destOrd="0" presId="urn:microsoft.com/office/officeart/2005/8/layout/vList3#2"/>
    <dgm:cxn modelId="{A1FE2888-F31B-42B3-8890-C5E129CFDFA9}" type="presParOf" srcId="{3DA62A5C-E179-4F0D-A2C8-88C267BBA4D2}" destId="{204F67DE-653A-42B0-ADBA-2208F514A9E5}" srcOrd="0" destOrd="0" presId="urn:microsoft.com/office/officeart/2005/8/layout/vList3#2"/>
    <dgm:cxn modelId="{ABC2BC11-E270-4EFD-A1C8-6F41EDF292DD}" type="presParOf" srcId="{3DA62A5C-E179-4F0D-A2C8-88C267BBA4D2}" destId="{CDC43A66-2D7E-4B99-BD87-E465F5282DEB}" srcOrd="1" destOrd="0" presId="urn:microsoft.com/office/officeart/2005/8/layout/vList3#2"/>
    <dgm:cxn modelId="{A3E7EE13-D883-4BFD-8261-B9E4557BB3E2}" type="presParOf" srcId="{B3E64E19-61A4-4C7F-A2E2-C90FE2F8B332}" destId="{02649A70-FD16-45CF-A09A-11FAB17CB6BC}" srcOrd="15" destOrd="0" presId="urn:microsoft.com/office/officeart/2005/8/layout/vList3#2"/>
    <dgm:cxn modelId="{D7313DA3-2F12-452B-B832-789705D44ED2}" type="presParOf" srcId="{B3E64E19-61A4-4C7F-A2E2-C90FE2F8B332}" destId="{6CAF74D6-D83F-4A4F-9207-BBC3153BD521}" srcOrd="16" destOrd="0" presId="urn:microsoft.com/office/officeart/2005/8/layout/vList3#2"/>
    <dgm:cxn modelId="{96BC7F65-602A-42FE-921C-F71C18BBF361}" type="presParOf" srcId="{6CAF74D6-D83F-4A4F-9207-BBC3153BD521}" destId="{D02A864D-1A99-4386-8535-070C46BD9F96}" srcOrd="0" destOrd="0" presId="urn:microsoft.com/office/officeart/2005/8/layout/vList3#2"/>
    <dgm:cxn modelId="{47D58DCD-C380-4074-BBEE-2FD52CE803C0}" type="presParOf" srcId="{6CAF74D6-D83F-4A4F-9207-BBC3153BD521}" destId="{4619092F-21DE-4FBE-B618-7578EE640F80}" srcOrd="1" destOrd="0" presId="urn:microsoft.com/office/officeart/2005/8/layout/vList3#2"/>
    <dgm:cxn modelId="{1C7C7878-CB91-4F77-AC13-44ED5A95C5ED}" type="presParOf" srcId="{B3E64E19-61A4-4C7F-A2E2-C90FE2F8B332}" destId="{285B4573-7512-4B49-8036-15A5A515A4F1}" srcOrd="17" destOrd="0" presId="urn:microsoft.com/office/officeart/2005/8/layout/vList3#2"/>
    <dgm:cxn modelId="{E7A86B99-6C89-4584-8A85-625E9770E5CB}" type="presParOf" srcId="{B3E64E19-61A4-4C7F-A2E2-C90FE2F8B332}" destId="{71F015D7-344E-42BB-BA6D-1F3388835A49}" srcOrd="18" destOrd="0" presId="urn:microsoft.com/office/officeart/2005/8/layout/vList3#2"/>
    <dgm:cxn modelId="{63E1717C-CA2E-4655-89B4-B57EF013BED9}" type="presParOf" srcId="{71F015D7-344E-42BB-BA6D-1F3388835A49}" destId="{0A302E01-650A-4DC1-9010-FDA73232E524}" srcOrd="0" destOrd="0" presId="urn:microsoft.com/office/officeart/2005/8/layout/vList3#2"/>
    <dgm:cxn modelId="{AB3A464B-2D62-480C-B8C6-83683A4545CF}" type="presParOf" srcId="{71F015D7-344E-42BB-BA6D-1F3388835A49}" destId="{38594CA4-BCB0-46CD-9F81-A5AC13190789}" srcOrd="1" destOrd="0" presId="urn:microsoft.com/office/officeart/2005/8/layout/vList3#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3#2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4839900-99E6-44E3-BDE5-953722B371D4}" type="datetimeFigureOut">
              <a:rPr lang="ru-RU" smtClean="0"/>
              <a:pPr/>
              <a:t>08.08.2023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6F11F3D-688C-441E-A040-C4529FFCEAEE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5502955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B12FC01-303A-4CCF-B2E2-70326DD83554}" type="datetimeFigureOut">
              <a:rPr lang="ru-RU" smtClean="0"/>
              <a:pPr/>
              <a:t>08.08.2023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638AE1D-7471-4465-8690-2563671710D2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1183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638AE1D-7471-4465-8690-2563671710D2}" type="slidenum">
              <a:rPr lang="ru-RU" smtClean="0"/>
              <a:pPr/>
              <a:t>1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9991993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38AE1D-7471-4465-8690-2563671710D2}" type="slidenum">
              <a:rPr lang="ru-RU" smtClean="0"/>
              <a:pPr/>
              <a:t>10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7896465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38AE1D-7471-4465-8690-2563671710D2}" type="slidenum">
              <a:rPr lang="ru-RU" smtClean="0"/>
              <a:pPr/>
              <a:t>11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0194198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38AE1D-7471-4465-8690-2563671710D2}" type="slidenum">
              <a:rPr lang="ru-RU" smtClean="0"/>
              <a:pPr/>
              <a:t>12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992166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Hom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Рисунок 18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8291175" cy="10288588"/>
          </a:xfrm>
          <a:custGeom>
            <a:avLst/>
            <a:gdLst>
              <a:gd name="connsiteX0" fmla="*/ 0 w 18288000"/>
              <a:gd name="connsiteY0" fmla="*/ 0 h 10288588"/>
              <a:gd name="connsiteX1" fmla="*/ 18288000 w 18288000"/>
              <a:gd name="connsiteY1" fmla="*/ 0 h 10288588"/>
              <a:gd name="connsiteX2" fmla="*/ 18288000 w 18288000"/>
              <a:gd name="connsiteY2" fmla="*/ 4040188 h 10288588"/>
              <a:gd name="connsiteX3" fmla="*/ 0 w 18288000"/>
              <a:gd name="connsiteY3" fmla="*/ 10288588 h 10288588"/>
              <a:gd name="connsiteX0" fmla="*/ 0 w 18288000"/>
              <a:gd name="connsiteY0" fmla="*/ 0 h 10288588"/>
              <a:gd name="connsiteX1" fmla="*/ 18288000 w 18288000"/>
              <a:gd name="connsiteY1" fmla="*/ 0 h 10288588"/>
              <a:gd name="connsiteX2" fmla="*/ 18288000 w 18288000"/>
              <a:gd name="connsiteY2" fmla="*/ 3182938 h 10288588"/>
              <a:gd name="connsiteX3" fmla="*/ 0 w 18288000"/>
              <a:gd name="connsiteY3" fmla="*/ 10288588 h 10288588"/>
              <a:gd name="connsiteX4" fmla="*/ 0 w 18288000"/>
              <a:gd name="connsiteY4" fmla="*/ 0 h 102885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88000" h="10288588">
                <a:moveTo>
                  <a:pt x="0" y="0"/>
                </a:moveTo>
                <a:lnTo>
                  <a:pt x="18288000" y="0"/>
                </a:lnTo>
                <a:lnTo>
                  <a:pt x="18288000" y="3182938"/>
                </a:lnTo>
                <a:lnTo>
                  <a:pt x="0" y="10288588"/>
                </a:lnTo>
                <a:lnTo>
                  <a:pt x="0" y="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297677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3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Рисунок 18"/>
          <p:cNvSpPr>
            <a:spLocks noGrp="1"/>
          </p:cNvSpPr>
          <p:nvPr>
            <p:ph type="pic" sz="quarter" idx="10"/>
          </p:nvPr>
        </p:nvSpPr>
        <p:spPr>
          <a:xfrm flipH="1">
            <a:off x="0" y="0"/>
            <a:ext cx="18291175" cy="7469188"/>
          </a:xfrm>
          <a:custGeom>
            <a:avLst/>
            <a:gdLst>
              <a:gd name="connsiteX0" fmla="*/ 0 w 18288000"/>
              <a:gd name="connsiteY0" fmla="*/ 0 h 10288588"/>
              <a:gd name="connsiteX1" fmla="*/ 18288000 w 18288000"/>
              <a:gd name="connsiteY1" fmla="*/ 0 h 10288588"/>
              <a:gd name="connsiteX2" fmla="*/ 18288000 w 18288000"/>
              <a:gd name="connsiteY2" fmla="*/ 4040188 h 10288588"/>
              <a:gd name="connsiteX3" fmla="*/ 0 w 18288000"/>
              <a:gd name="connsiteY3" fmla="*/ 10288588 h 10288588"/>
              <a:gd name="connsiteX0" fmla="*/ 0 w 18288000"/>
              <a:gd name="connsiteY0" fmla="*/ 0 h 10288588"/>
              <a:gd name="connsiteX1" fmla="*/ 18288000 w 18288000"/>
              <a:gd name="connsiteY1" fmla="*/ 0 h 10288588"/>
              <a:gd name="connsiteX2" fmla="*/ 18288000 w 18288000"/>
              <a:gd name="connsiteY2" fmla="*/ 3182938 h 10288588"/>
              <a:gd name="connsiteX3" fmla="*/ 0 w 18288000"/>
              <a:gd name="connsiteY3" fmla="*/ 10288588 h 10288588"/>
              <a:gd name="connsiteX4" fmla="*/ 0 w 18288000"/>
              <a:gd name="connsiteY4" fmla="*/ 0 h 10288588"/>
              <a:gd name="connsiteX0" fmla="*/ 0 w 18288000"/>
              <a:gd name="connsiteY0" fmla="*/ 0 h 7469188"/>
              <a:gd name="connsiteX1" fmla="*/ 18288000 w 18288000"/>
              <a:gd name="connsiteY1" fmla="*/ 0 h 7469188"/>
              <a:gd name="connsiteX2" fmla="*/ 18288000 w 18288000"/>
              <a:gd name="connsiteY2" fmla="*/ 3182938 h 7469188"/>
              <a:gd name="connsiteX3" fmla="*/ 0 w 18288000"/>
              <a:gd name="connsiteY3" fmla="*/ 7469188 h 7469188"/>
              <a:gd name="connsiteX4" fmla="*/ 0 w 18288000"/>
              <a:gd name="connsiteY4" fmla="*/ 0 h 7469188"/>
              <a:gd name="connsiteX0" fmla="*/ 0 w 18288000"/>
              <a:gd name="connsiteY0" fmla="*/ 0 h 7469188"/>
              <a:gd name="connsiteX1" fmla="*/ 18288000 w 18288000"/>
              <a:gd name="connsiteY1" fmla="*/ 0 h 7469188"/>
              <a:gd name="connsiteX2" fmla="*/ 18288000 w 18288000"/>
              <a:gd name="connsiteY2" fmla="*/ 4268788 h 7469188"/>
              <a:gd name="connsiteX3" fmla="*/ 0 w 18288000"/>
              <a:gd name="connsiteY3" fmla="*/ 7469188 h 7469188"/>
              <a:gd name="connsiteX4" fmla="*/ 0 w 18288000"/>
              <a:gd name="connsiteY4" fmla="*/ 0 h 74691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88000" h="7469188">
                <a:moveTo>
                  <a:pt x="0" y="0"/>
                </a:moveTo>
                <a:lnTo>
                  <a:pt x="18288000" y="0"/>
                </a:lnTo>
                <a:lnTo>
                  <a:pt x="18288000" y="4268788"/>
                </a:lnTo>
                <a:lnTo>
                  <a:pt x="0" y="7469188"/>
                </a:lnTo>
                <a:lnTo>
                  <a:pt x="0" y="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ru-RU" dirty="0"/>
          </a:p>
        </p:txBody>
      </p:sp>
      <p:sp>
        <p:nvSpPr>
          <p:cNvPr id="5" name="Rectangle 4"/>
          <p:cNvSpPr/>
          <p:nvPr userDrawn="1"/>
        </p:nvSpPr>
        <p:spPr>
          <a:xfrm>
            <a:off x="0" y="9937015"/>
            <a:ext cx="14905179" cy="57885"/>
          </a:xfrm>
          <a:prstGeom prst="rect">
            <a:avLst/>
          </a:prstGeom>
          <a:solidFill>
            <a:srgbClr val="D3D3D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22287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3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Рисунок 5"/>
          <p:cNvSpPr>
            <a:spLocks noGrp="1"/>
          </p:cNvSpPr>
          <p:nvPr>
            <p:ph type="pic" sz="quarter" idx="14"/>
          </p:nvPr>
        </p:nvSpPr>
        <p:spPr>
          <a:xfrm>
            <a:off x="12095674" y="2024063"/>
            <a:ext cx="5319049" cy="3595688"/>
          </a:xfrm>
          <a:prstGeom prst="rect">
            <a:avLst/>
          </a:prstGeom>
        </p:spPr>
        <p:txBody>
          <a:bodyPr/>
          <a:lstStyle/>
          <a:p>
            <a:endParaRPr lang="ru-RU" dirty="0"/>
          </a:p>
        </p:txBody>
      </p:sp>
      <p:sp>
        <p:nvSpPr>
          <p:cNvPr id="13" name="Рисунок 5"/>
          <p:cNvSpPr>
            <a:spLocks noGrp="1"/>
          </p:cNvSpPr>
          <p:nvPr>
            <p:ph type="pic" sz="quarter" idx="15"/>
          </p:nvPr>
        </p:nvSpPr>
        <p:spPr>
          <a:xfrm>
            <a:off x="6482886" y="2024063"/>
            <a:ext cx="5319049" cy="3595688"/>
          </a:xfrm>
          <a:prstGeom prst="rect">
            <a:avLst/>
          </a:prstGeom>
        </p:spPr>
        <p:txBody>
          <a:bodyPr/>
          <a:lstStyle/>
          <a:p>
            <a:endParaRPr lang="ru-RU" dirty="0"/>
          </a:p>
        </p:txBody>
      </p:sp>
      <p:sp>
        <p:nvSpPr>
          <p:cNvPr id="14" name="Рисунок 5"/>
          <p:cNvSpPr>
            <a:spLocks noGrp="1"/>
          </p:cNvSpPr>
          <p:nvPr>
            <p:ph type="pic" sz="quarter" idx="16"/>
          </p:nvPr>
        </p:nvSpPr>
        <p:spPr>
          <a:xfrm>
            <a:off x="870099" y="2024063"/>
            <a:ext cx="5319049" cy="3595688"/>
          </a:xfrm>
          <a:prstGeom prst="rect">
            <a:avLst/>
          </a:prstGeom>
        </p:spPr>
        <p:txBody>
          <a:bodyPr/>
          <a:lstStyle/>
          <a:p>
            <a:endParaRPr lang="ru-RU" dirty="0"/>
          </a:p>
        </p:txBody>
      </p:sp>
      <p:sp>
        <p:nvSpPr>
          <p:cNvPr id="6" name="Rectangle 5"/>
          <p:cNvSpPr/>
          <p:nvPr userDrawn="1"/>
        </p:nvSpPr>
        <p:spPr>
          <a:xfrm>
            <a:off x="0" y="9937015"/>
            <a:ext cx="14905179" cy="57885"/>
          </a:xfrm>
          <a:prstGeom prst="rect">
            <a:avLst/>
          </a:prstGeom>
          <a:solidFill>
            <a:srgbClr val="D3D3D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964824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3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Рисунок 9"/>
          <p:cNvSpPr>
            <a:spLocks noGrp="1"/>
          </p:cNvSpPr>
          <p:nvPr>
            <p:ph type="pic" sz="quarter" idx="10"/>
          </p:nvPr>
        </p:nvSpPr>
        <p:spPr>
          <a:xfrm>
            <a:off x="863750" y="5829301"/>
            <a:ext cx="16512866" cy="3543299"/>
          </a:xfrm>
          <a:prstGeom prst="rect">
            <a:avLst/>
          </a:prstGeom>
        </p:spPr>
        <p:txBody>
          <a:bodyPr/>
          <a:lstStyle/>
          <a:p>
            <a:endParaRPr lang="ru-RU" dirty="0"/>
          </a:p>
        </p:txBody>
      </p:sp>
      <p:sp>
        <p:nvSpPr>
          <p:cNvPr id="5" name="Rectangle 4"/>
          <p:cNvSpPr/>
          <p:nvPr userDrawn="1"/>
        </p:nvSpPr>
        <p:spPr>
          <a:xfrm>
            <a:off x="0" y="9937015"/>
            <a:ext cx="14905179" cy="57885"/>
          </a:xfrm>
          <a:prstGeom prst="rect">
            <a:avLst/>
          </a:prstGeom>
          <a:solidFill>
            <a:srgbClr val="D3D3D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952165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240" userDrawn="1">
          <p15:clr>
            <a:srgbClr val="FBAE40"/>
          </p15:clr>
        </p15:guide>
        <p15:guide id="2" pos="10956" userDrawn="1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3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Рисунок 3"/>
          <p:cNvSpPr>
            <a:spLocks noGrp="1"/>
          </p:cNvSpPr>
          <p:nvPr>
            <p:ph type="pic" sz="quarter" idx="10"/>
          </p:nvPr>
        </p:nvSpPr>
        <p:spPr>
          <a:xfrm>
            <a:off x="6161237" y="1660526"/>
            <a:ext cx="11215379" cy="4403391"/>
          </a:xfrm>
          <a:prstGeom prst="rect">
            <a:avLst/>
          </a:prstGeom>
        </p:spPr>
        <p:txBody>
          <a:bodyPr/>
          <a:lstStyle/>
          <a:p>
            <a:endParaRPr lang="ru-RU" dirty="0"/>
          </a:p>
        </p:txBody>
      </p:sp>
      <p:sp>
        <p:nvSpPr>
          <p:cNvPr id="5" name="Rectangle 4"/>
          <p:cNvSpPr/>
          <p:nvPr userDrawn="1"/>
        </p:nvSpPr>
        <p:spPr>
          <a:xfrm>
            <a:off x="0" y="9937015"/>
            <a:ext cx="14905179" cy="57885"/>
          </a:xfrm>
          <a:prstGeom prst="rect">
            <a:avLst/>
          </a:prstGeom>
          <a:solidFill>
            <a:srgbClr val="D3D3D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028713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 userDrawn="1"/>
        </p:nvGrpSpPr>
        <p:grpSpPr>
          <a:xfrm>
            <a:off x="6362236" y="5999395"/>
            <a:ext cx="3046852" cy="1646006"/>
            <a:chOff x="6362236" y="5491395"/>
            <a:chExt cx="3046852" cy="1646006"/>
          </a:xfrm>
        </p:grpSpPr>
        <p:sp>
          <p:nvSpPr>
            <p:cNvPr id="7" name="Прямоугольник 8"/>
            <p:cNvSpPr/>
            <p:nvPr userDrawn="1"/>
          </p:nvSpPr>
          <p:spPr>
            <a:xfrm>
              <a:off x="6362236" y="5943600"/>
              <a:ext cx="3046852" cy="1193801"/>
            </a:xfrm>
            <a:prstGeom prst="rect">
              <a:avLst/>
            </a:prstGeom>
            <a:solidFill>
              <a:srgbClr val="80828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" name="TextBox 9"/>
            <p:cNvSpPr txBox="1"/>
            <p:nvPr userDrawn="1"/>
          </p:nvSpPr>
          <p:spPr>
            <a:xfrm>
              <a:off x="6590308" y="5491395"/>
              <a:ext cx="2566219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USA (HQ)</a:t>
              </a:r>
            </a:p>
            <a:p>
              <a:endParaRPr lang="en-US" dirty="0">
                <a:solidFill>
                  <a:schemeClr val="bg1"/>
                </a:solidFill>
              </a:endParaRPr>
            </a:p>
            <a:p>
              <a:r>
                <a:rPr lang="en-US" dirty="0">
                  <a:solidFill>
                    <a:schemeClr val="bg1"/>
                  </a:solidFill>
                </a:rPr>
                <a:t>8115 Maple Lawn Blvd. Suite 350, Fulton MD, 20759.</a:t>
              </a:r>
            </a:p>
          </p:txBody>
        </p:sp>
      </p:grpSp>
      <p:grpSp>
        <p:nvGrpSpPr>
          <p:cNvPr id="4" name="Group 3"/>
          <p:cNvGrpSpPr/>
          <p:nvPr userDrawn="1"/>
        </p:nvGrpSpPr>
        <p:grpSpPr>
          <a:xfrm>
            <a:off x="9637160" y="5985494"/>
            <a:ext cx="3046852" cy="1659907"/>
            <a:chOff x="9637160" y="5477494"/>
            <a:chExt cx="3046852" cy="1659907"/>
          </a:xfrm>
        </p:grpSpPr>
        <p:sp>
          <p:nvSpPr>
            <p:cNvPr id="8" name="Прямоугольник 13"/>
            <p:cNvSpPr/>
            <p:nvPr userDrawn="1"/>
          </p:nvSpPr>
          <p:spPr>
            <a:xfrm>
              <a:off x="9637160" y="5905500"/>
              <a:ext cx="3046852" cy="1231901"/>
            </a:xfrm>
            <a:prstGeom prst="rect">
              <a:avLst/>
            </a:prstGeom>
            <a:solidFill>
              <a:srgbClr val="80828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" name="TextBox 10"/>
            <p:cNvSpPr txBox="1"/>
            <p:nvPr userDrawn="1"/>
          </p:nvSpPr>
          <p:spPr>
            <a:xfrm>
              <a:off x="9877476" y="5477494"/>
              <a:ext cx="2566219" cy="129266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JAPAN</a:t>
              </a:r>
            </a:p>
            <a:p>
              <a:endParaRPr lang="en-US" dirty="0">
                <a:solidFill>
                  <a:schemeClr val="bg1"/>
                </a:solidFill>
              </a:endParaRPr>
            </a:p>
            <a:p>
              <a:r>
                <a:rPr lang="en-US" dirty="0">
                  <a:solidFill>
                    <a:schemeClr val="bg1"/>
                  </a:solidFill>
                </a:rPr>
                <a:t>1204, 1-1-23, </a:t>
              </a:r>
              <a:r>
                <a:rPr lang="en-US" dirty="0" err="1">
                  <a:solidFill>
                    <a:schemeClr val="bg1"/>
                  </a:solidFill>
                </a:rPr>
                <a:t>Seishincho</a:t>
              </a:r>
              <a:r>
                <a:rPr lang="en-US" dirty="0">
                  <a:solidFill>
                    <a:schemeClr val="bg1"/>
                  </a:solidFill>
                </a:rPr>
                <a:t>, Edogawa-</a:t>
              </a:r>
              <a:r>
                <a:rPr lang="en-US" dirty="0" err="1">
                  <a:solidFill>
                    <a:schemeClr val="bg1"/>
                  </a:solidFill>
                </a:rPr>
                <a:t>ku</a:t>
              </a:r>
              <a:r>
                <a:rPr lang="en-US" dirty="0">
                  <a:solidFill>
                    <a:schemeClr val="bg1"/>
                  </a:solidFill>
                </a:rPr>
                <a:t>, Tokyo.</a:t>
              </a:r>
            </a:p>
          </p:txBody>
        </p:sp>
      </p:grpSp>
      <p:grpSp>
        <p:nvGrpSpPr>
          <p:cNvPr id="5" name="Group 4"/>
          <p:cNvGrpSpPr/>
          <p:nvPr userDrawn="1"/>
        </p:nvGrpSpPr>
        <p:grpSpPr>
          <a:xfrm>
            <a:off x="12924328" y="5985494"/>
            <a:ext cx="3014172" cy="1659907"/>
            <a:chOff x="12924328" y="5477494"/>
            <a:chExt cx="3014172" cy="1659907"/>
          </a:xfrm>
        </p:grpSpPr>
        <p:sp>
          <p:nvSpPr>
            <p:cNvPr id="9" name="Прямоугольник 14"/>
            <p:cNvSpPr/>
            <p:nvPr userDrawn="1"/>
          </p:nvSpPr>
          <p:spPr>
            <a:xfrm>
              <a:off x="12924328" y="5943600"/>
              <a:ext cx="3014172" cy="1193801"/>
            </a:xfrm>
            <a:prstGeom prst="rect">
              <a:avLst/>
            </a:prstGeom>
            <a:solidFill>
              <a:srgbClr val="80828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" name="TextBox 11"/>
            <p:cNvSpPr txBox="1"/>
            <p:nvPr userDrawn="1"/>
          </p:nvSpPr>
          <p:spPr>
            <a:xfrm>
              <a:off x="13115738" y="5477494"/>
              <a:ext cx="2566219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INDIA</a:t>
              </a:r>
              <a:endParaRPr lang="en-US" dirty="0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  <a:p>
              <a:endParaRPr lang="en-US" dirty="0">
                <a:solidFill>
                  <a:schemeClr val="bg1"/>
                </a:solidFill>
              </a:endParaRPr>
            </a:p>
            <a:p>
              <a:r>
                <a:rPr lang="en-US" dirty="0">
                  <a:solidFill>
                    <a:schemeClr val="bg1"/>
                  </a:solidFill>
                </a:rPr>
                <a:t>2nd Floor, Cyber Ville, </a:t>
              </a:r>
            </a:p>
            <a:p>
              <a:r>
                <a:rPr lang="en-US" dirty="0">
                  <a:solidFill>
                    <a:schemeClr val="bg1"/>
                  </a:solidFill>
                </a:rPr>
                <a:t>Hi Tech City, </a:t>
              </a:r>
            </a:p>
            <a:p>
              <a:r>
                <a:rPr lang="en-US" dirty="0">
                  <a:solidFill>
                    <a:schemeClr val="bg1"/>
                  </a:solidFill>
                </a:rPr>
                <a:t>Hyderabad - 500081.</a:t>
              </a:r>
            </a:p>
          </p:txBody>
        </p:sp>
      </p:grpSp>
      <p:grpSp>
        <p:nvGrpSpPr>
          <p:cNvPr id="2" name="Group 1"/>
          <p:cNvGrpSpPr/>
          <p:nvPr userDrawn="1"/>
        </p:nvGrpSpPr>
        <p:grpSpPr>
          <a:xfrm>
            <a:off x="1613818" y="6451601"/>
            <a:ext cx="4456782" cy="1193800"/>
            <a:chOff x="1613818" y="5943601"/>
            <a:chExt cx="4456782" cy="1193800"/>
          </a:xfrm>
        </p:grpSpPr>
        <p:sp>
          <p:nvSpPr>
            <p:cNvPr id="6" name="Прямоугольник 4"/>
            <p:cNvSpPr/>
            <p:nvPr userDrawn="1"/>
          </p:nvSpPr>
          <p:spPr>
            <a:xfrm>
              <a:off x="1613818" y="5943601"/>
              <a:ext cx="4456782" cy="1193800"/>
            </a:xfrm>
            <a:prstGeom prst="rect">
              <a:avLst/>
            </a:prstGeom>
            <a:solidFill>
              <a:srgbClr val="E9B21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" name="TextBox 12"/>
            <p:cNvSpPr txBox="1"/>
            <p:nvPr userDrawn="1"/>
          </p:nvSpPr>
          <p:spPr>
            <a:xfrm>
              <a:off x="1905454" y="6164824"/>
              <a:ext cx="3963905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571500">
                <a:tabLst>
                  <a:tab pos="977900" algn="l"/>
                  <a:tab pos="1371600" algn="l"/>
                </a:tabLst>
              </a:pPr>
              <a:r>
                <a:rPr lang="en-US" sz="2000" dirty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Email	:	sales@sailotech.com </a:t>
              </a:r>
            </a:p>
            <a:p>
              <a:pPr defTabSz="571500">
                <a:tabLst>
                  <a:tab pos="977900" algn="l"/>
                  <a:tab pos="1371600" algn="l"/>
                </a:tabLst>
              </a:pPr>
              <a:r>
                <a:rPr lang="en-US" sz="2000" dirty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Website	:	www.sailotech.com</a:t>
              </a:r>
            </a:p>
          </p:txBody>
        </p:sp>
      </p:grp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7716" y="2577744"/>
            <a:ext cx="8515743" cy="2913651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1023" y="863036"/>
            <a:ext cx="4409128" cy="1488606"/>
          </a:xfrm>
          <a:prstGeom prst="rect">
            <a:avLst/>
          </a:prstGeom>
        </p:spPr>
      </p:pic>
      <p:sp>
        <p:nvSpPr>
          <p:cNvPr id="22" name="Rectangle 21"/>
          <p:cNvSpPr/>
          <p:nvPr userDrawn="1"/>
        </p:nvSpPr>
        <p:spPr>
          <a:xfrm>
            <a:off x="0" y="9937015"/>
            <a:ext cx="14905179" cy="57885"/>
          </a:xfrm>
          <a:prstGeom prst="rect">
            <a:avLst/>
          </a:prstGeom>
          <a:solidFill>
            <a:srgbClr val="D3D3D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956879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839" y="3196136"/>
            <a:ext cx="15547499" cy="220537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743677" y="5830200"/>
            <a:ext cx="12803824" cy="2629306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7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4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91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8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86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83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80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77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IN"/>
          </a:p>
        </p:txBody>
      </p:sp>
      <p:sp>
        <p:nvSpPr>
          <p:cNvPr id="8" name="Rectangle 7"/>
          <p:cNvSpPr/>
          <p:nvPr userDrawn="1"/>
        </p:nvSpPr>
        <p:spPr>
          <a:xfrm>
            <a:off x="0" y="9937015"/>
            <a:ext cx="14905179" cy="57885"/>
          </a:xfrm>
          <a:prstGeom prst="rect">
            <a:avLst/>
          </a:prstGeom>
          <a:solidFill>
            <a:srgbClr val="D3D3D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310827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4264890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9937015"/>
            <a:ext cx="14905179" cy="57885"/>
          </a:xfrm>
          <a:prstGeom prst="rect">
            <a:avLst/>
          </a:prstGeom>
          <a:solidFill>
            <a:srgbClr val="D3D3D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094145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DC1642-E810-4C74-9561-4440BA0F2242}" type="datetime1">
              <a:rPr lang="en-US" smtClean="0"/>
              <a:t>8/8/2023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D159D0-FDDA-4ACF-B155-6BF318D512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533344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Рисунок 3"/>
          <p:cNvSpPr>
            <a:spLocks noGrp="1"/>
          </p:cNvSpPr>
          <p:nvPr>
            <p:ph type="pic" sz="quarter" idx="10"/>
          </p:nvPr>
        </p:nvSpPr>
        <p:spPr>
          <a:xfrm>
            <a:off x="10917545" y="0"/>
            <a:ext cx="7373630" cy="10288588"/>
          </a:xfrm>
          <a:prstGeom prst="rect">
            <a:avLst/>
          </a:prstGeom>
        </p:spPr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469578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Slid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9937015"/>
            <a:ext cx="14905179" cy="57885"/>
          </a:xfrm>
          <a:prstGeom prst="rect">
            <a:avLst/>
          </a:prstGeom>
          <a:solidFill>
            <a:srgbClr val="D3D3D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54511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lide 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Рисунок 12"/>
          <p:cNvSpPr>
            <a:spLocks noGrp="1"/>
          </p:cNvSpPr>
          <p:nvPr>
            <p:ph type="pic" sz="quarter" idx="11"/>
          </p:nvPr>
        </p:nvSpPr>
        <p:spPr>
          <a:xfrm>
            <a:off x="5030074" y="1222376"/>
            <a:ext cx="11857507" cy="4206875"/>
          </a:xfrm>
          <a:prstGeom prst="rect">
            <a:avLst/>
          </a:prstGeom>
        </p:spPr>
      </p:sp>
      <p:sp>
        <p:nvSpPr>
          <p:cNvPr id="4" name="Rectangle 3"/>
          <p:cNvSpPr/>
          <p:nvPr userDrawn="1"/>
        </p:nvSpPr>
        <p:spPr>
          <a:xfrm>
            <a:off x="0" y="9937015"/>
            <a:ext cx="14905179" cy="57885"/>
          </a:xfrm>
          <a:prstGeom prst="rect">
            <a:avLst/>
          </a:prstGeom>
          <a:solidFill>
            <a:srgbClr val="D3D3D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808547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240">
          <p15:clr>
            <a:srgbClr val="FBAE40"/>
          </p15:clr>
        </p15:guide>
        <p15:guide id="2" pos="10638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lide 2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Рисунок 9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8291175" cy="7194884"/>
          </a:xfrm>
          <a:prstGeom prst="rect">
            <a:avLst/>
          </a:prstGeom>
        </p:spPr>
        <p:txBody>
          <a:bodyPr/>
          <a:lstStyle/>
          <a:p>
            <a:endParaRPr lang="ru-RU" dirty="0"/>
          </a:p>
        </p:txBody>
      </p:sp>
      <p:sp>
        <p:nvSpPr>
          <p:cNvPr id="5" name="Rectangle 4"/>
          <p:cNvSpPr/>
          <p:nvPr userDrawn="1"/>
        </p:nvSpPr>
        <p:spPr>
          <a:xfrm>
            <a:off x="0" y="9937015"/>
            <a:ext cx="14905179" cy="57885"/>
          </a:xfrm>
          <a:prstGeom prst="rect">
            <a:avLst/>
          </a:prstGeom>
          <a:solidFill>
            <a:srgbClr val="D3D3D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84874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3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Рисунок 7"/>
          <p:cNvSpPr>
            <a:spLocks noGrp="1"/>
          </p:cNvSpPr>
          <p:nvPr>
            <p:ph type="pic" sz="quarter" idx="10"/>
          </p:nvPr>
        </p:nvSpPr>
        <p:spPr>
          <a:xfrm>
            <a:off x="10942281" y="2679034"/>
            <a:ext cx="4845891" cy="5005136"/>
          </a:xfrm>
          <a:prstGeom prst="rect">
            <a:avLst/>
          </a:prstGeom>
        </p:spPr>
        <p:txBody>
          <a:bodyPr/>
          <a:lstStyle/>
          <a:p>
            <a:endParaRPr lang="ru-RU" dirty="0"/>
          </a:p>
        </p:txBody>
      </p:sp>
      <p:sp>
        <p:nvSpPr>
          <p:cNvPr id="4" name="Rectangle 3"/>
          <p:cNvSpPr/>
          <p:nvPr userDrawn="1"/>
        </p:nvSpPr>
        <p:spPr>
          <a:xfrm>
            <a:off x="0" y="9937015"/>
            <a:ext cx="14905179" cy="57885"/>
          </a:xfrm>
          <a:prstGeom prst="rect">
            <a:avLst/>
          </a:prstGeom>
          <a:solidFill>
            <a:srgbClr val="D3D3D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25879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3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Рисунок 7"/>
          <p:cNvSpPr>
            <a:spLocks noGrp="1"/>
          </p:cNvSpPr>
          <p:nvPr>
            <p:ph type="pic" sz="quarter" idx="10"/>
          </p:nvPr>
        </p:nvSpPr>
        <p:spPr>
          <a:xfrm>
            <a:off x="816810" y="3224462"/>
            <a:ext cx="7727094" cy="5452024"/>
          </a:xfrm>
          <a:prstGeom prst="rect">
            <a:avLst/>
          </a:prstGeom>
        </p:spPr>
        <p:txBody>
          <a:bodyPr/>
          <a:lstStyle/>
          <a:p>
            <a:endParaRPr lang="ru-RU" dirty="0"/>
          </a:p>
        </p:txBody>
      </p:sp>
      <p:sp>
        <p:nvSpPr>
          <p:cNvPr id="5" name="Rectangle 4"/>
          <p:cNvSpPr/>
          <p:nvPr userDrawn="1"/>
        </p:nvSpPr>
        <p:spPr>
          <a:xfrm>
            <a:off x="0" y="9937015"/>
            <a:ext cx="14905179" cy="57885"/>
          </a:xfrm>
          <a:prstGeom prst="rect">
            <a:avLst/>
          </a:prstGeom>
          <a:solidFill>
            <a:srgbClr val="D3D3D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50150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3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Рисунок 7"/>
          <p:cNvSpPr>
            <a:spLocks noGrp="1"/>
          </p:cNvSpPr>
          <p:nvPr>
            <p:ph type="pic" sz="quarter" idx="10"/>
          </p:nvPr>
        </p:nvSpPr>
        <p:spPr>
          <a:xfrm>
            <a:off x="1276572" y="1632857"/>
            <a:ext cx="5974572" cy="7543800"/>
          </a:xfrm>
          <a:prstGeom prst="rect">
            <a:avLst/>
          </a:prstGeom>
        </p:spPr>
        <p:txBody>
          <a:bodyPr/>
          <a:lstStyle/>
          <a:p>
            <a:endParaRPr lang="ru-RU" dirty="0"/>
          </a:p>
        </p:txBody>
      </p:sp>
      <p:sp>
        <p:nvSpPr>
          <p:cNvPr id="5" name="Rectangle 4"/>
          <p:cNvSpPr/>
          <p:nvPr userDrawn="1"/>
        </p:nvSpPr>
        <p:spPr>
          <a:xfrm>
            <a:off x="0" y="9937015"/>
            <a:ext cx="14905179" cy="57885"/>
          </a:xfrm>
          <a:prstGeom prst="rect">
            <a:avLst/>
          </a:prstGeom>
          <a:solidFill>
            <a:srgbClr val="D3D3D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16307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3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Рисунок 10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8291175" cy="10288588"/>
          </a:xfrm>
          <a:prstGeom prst="rect">
            <a:avLst/>
          </a:prstGeom>
        </p:spPr>
        <p:txBody>
          <a:bodyPr/>
          <a:lstStyle/>
          <a:p>
            <a:endParaRPr lang="ru-RU" dirty="0"/>
          </a:p>
        </p:txBody>
      </p:sp>
      <p:sp>
        <p:nvSpPr>
          <p:cNvPr id="4" name="Rectangle 3"/>
          <p:cNvSpPr/>
          <p:nvPr userDrawn="1"/>
        </p:nvSpPr>
        <p:spPr>
          <a:xfrm>
            <a:off x="0" y="9937015"/>
            <a:ext cx="14905179" cy="57885"/>
          </a:xfrm>
          <a:prstGeom prst="rect">
            <a:avLst/>
          </a:prstGeom>
          <a:solidFill>
            <a:srgbClr val="D3D3D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99015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3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Рисунок 3"/>
          <p:cNvSpPr>
            <a:spLocks noGrp="1"/>
          </p:cNvSpPr>
          <p:nvPr>
            <p:ph type="pic" sz="quarter" idx="10"/>
          </p:nvPr>
        </p:nvSpPr>
        <p:spPr>
          <a:xfrm>
            <a:off x="857399" y="1466850"/>
            <a:ext cx="16500164" cy="7791450"/>
          </a:xfrm>
          <a:prstGeom prst="rect">
            <a:avLst/>
          </a:prstGeom>
        </p:spPr>
        <p:txBody>
          <a:bodyPr/>
          <a:lstStyle/>
          <a:p>
            <a:endParaRPr lang="ru-RU" dirty="0"/>
          </a:p>
        </p:txBody>
      </p:sp>
      <p:sp>
        <p:nvSpPr>
          <p:cNvPr id="5" name="Rectangle 4"/>
          <p:cNvSpPr/>
          <p:nvPr userDrawn="1"/>
        </p:nvSpPr>
        <p:spPr>
          <a:xfrm>
            <a:off x="0" y="9937015"/>
            <a:ext cx="14905179" cy="57885"/>
          </a:xfrm>
          <a:prstGeom prst="rect">
            <a:avLst/>
          </a:prstGeom>
          <a:solidFill>
            <a:srgbClr val="D3D3D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42143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57519" y="547773"/>
            <a:ext cx="15776138" cy="198865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7519" y="2738860"/>
            <a:ext cx="15776138" cy="65280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57518" y="9535998"/>
            <a:ext cx="4115514" cy="54777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64DE79-268F-4C1A-8933-263129D2AF90}" type="datetimeFigureOut">
              <a:rPr lang="en-US" dirty="0"/>
              <a:pPr/>
              <a:t>8/8/2023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58952" y="9535998"/>
            <a:ext cx="6173272" cy="54777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2918143" y="9535998"/>
            <a:ext cx="4115514" cy="54777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F63A3B-78C7-47BE-AE5E-E10140E04643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7" name="Прямоугольник 4"/>
          <p:cNvSpPr/>
          <p:nvPr userDrawn="1"/>
        </p:nvSpPr>
        <p:spPr>
          <a:xfrm>
            <a:off x="0" y="0"/>
            <a:ext cx="18291175" cy="10288588"/>
          </a:xfrm>
          <a:prstGeom prst="rect">
            <a:avLst/>
          </a:prstGeom>
          <a:solidFill>
            <a:srgbClr val="F7F7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800" dirty="0"/>
          </a:p>
        </p:txBody>
      </p:sp>
    </p:spTree>
    <p:extLst>
      <p:ext uri="{BB962C8B-B14F-4D97-AF65-F5344CB8AC3E}">
        <p14:creationId xmlns:p14="http://schemas.microsoft.com/office/powerpoint/2010/main" val="27100079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8" r:id="rId2"/>
    <p:sldLayoutId id="2147483741" r:id="rId3"/>
    <p:sldLayoutId id="2147483754" r:id="rId4"/>
    <p:sldLayoutId id="2147483661" r:id="rId5"/>
    <p:sldLayoutId id="2147483692" r:id="rId6"/>
    <p:sldLayoutId id="2147483686" r:id="rId7"/>
    <p:sldLayoutId id="2147483665" r:id="rId8"/>
    <p:sldLayoutId id="2147483706" r:id="rId9"/>
    <p:sldLayoutId id="2147483707" r:id="rId10"/>
    <p:sldLayoutId id="2147483668" r:id="rId11"/>
    <p:sldLayoutId id="2147483687" r:id="rId12"/>
    <p:sldLayoutId id="2147483695" r:id="rId13"/>
    <p:sldLayoutId id="2147483759" r:id="rId14"/>
    <p:sldLayoutId id="2147483760" r:id="rId15"/>
    <p:sldLayoutId id="2147483768" r:id="rId16"/>
    <p:sldLayoutId id="2147483770" r:id="rId17"/>
    <p:sldLayoutId id="2147483772" r:id="rId18"/>
    <p:sldLayoutId id="2147483773" r:id="rId19"/>
  </p:sldLayoutIdLst>
  <p:txStyles>
    <p:titleStyle>
      <a:lvl1pPr algn="l" defTabSz="1371783" rtl="0" eaLnBrk="1" latinLnBrk="0" hangingPunct="1">
        <a:lnSpc>
          <a:spcPct val="90000"/>
        </a:lnSpc>
        <a:spcBef>
          <a:spcPct val="0"/>
        </a:spcBef>
        <a:buNone/>
        <a:defRPr sz="660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46" indent="-342946" algn="l" defTabSz="1371783" rtl="0" eaLnBrk="1" latinLnBrk="0" hangingPunct="1">
        <a:lnSpc>
          <a:spcPct val="90000"/>
        </a:lnSpc>
        <a:spcBef>
          <a:spcPts val="1500"/>
        </a:spcBef>
        <a:buFont typeface="Arial" panose="020B0604020202020204" pitchFamily="34" charset="0"/>
        <a:buChar char="•"/>
        <a:defRPr sz="4201" kern="1200">
          <a:solidFill>
            <a:schemeClr val="tx1"/>
          </a:solidFill>
          <a:latin typeface="+mn-lt"/>
          <a:ea typeface="+mn-ea"/>
          <a:cs typeface="+mn-cs"/>
        </a:defRPr>
      </a:lvl1pPr>
      <a:lvl2pPr marL="1028837" indent="-342946" algn="l" defTabSz="1371783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714729" indent="-342946" algn="l" defTabSz="1371783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3pPr>
      <a:lvl4pPr marL="2400620" indent="-342946" algn="l" defTabSz="1371783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3086511" indent="-342946" algn="l" defTabSz="1371783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772403" indent="-342946" algn="l" defTabSz="1371783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458294" indent="-342946" algn="l" defTabSz="1371783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5144186" indent="-342946" algn="l" defTabSz="1371783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830077" indent="-342946" algn="l" defTabSz="1371783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371783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91" algn="l" defTabSz="1371783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2pPr>
      <a:lvl3pPr marL="1371783" algn="l" defTabSz="1371783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2057674" algn="l" defTabSz="1371783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566" algn="l" defTabSz="1371783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429457" algn="l" defTabSz="1371783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115349" algn="l" defTabSz="1371783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801240" algn="l" defTabSz="1371783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487132" algn="l" defTabSz="1371783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jpg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7.png"/><Relationship Id="rId13" Type="http://schemas.openxmlformats.org/officeDocument/2006/relationships/image" Target="../media/image14.png"/><Relationship Id="rId3" Type="http://schemas.openxmlformats.org/officeDocument/2006/relationships/image" Target="../media/image52.png"/><Relationship Id="rId7" Type="http://schemas.openxmlformats.org/officeDocument/2006/relationships/image" Target="../media/image56.png"/><Relationship Id="rId12" Type="http://schemas.openxmlformats.org/officeDocument/2006/relationships/image" Target="../media/image6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55.png"/><Relationship Id="rId11" Type="http://schemas.openxmlformats.org/officeDocument/2006/relationships/image" Target="../media/image13.png"/><Relationship Id="rId5" Type="http://schemas.openxmlformats.org/officeDocument/2006/relationships/image" Target="../media/image54.png"/><Relationship Id="rId15" Type="http://schemas.openxmlformats.org/officeDocument/2006/relationships/image" Target="../media/image16.png"/><Relationship Id="rId10" Type="http://schemas.openxmlformats.org/officeDocument/2006/relationships/image" Target="../media/image59.png"/><Relationship Id="rId4" Type="http://schemas.openxmlformats.org/officeDocument/2006/relationships/image" Target="../media/image53.png"/><Relationship Id="rId9" Type="http://schemas.openxmlformats.org/officeDocument/2006/relationships/image" Target="../media/image58.png"/><Relationship Id="rId14" Type="http://schemas.openxmlformats.org/officeDocument/2006/relationships/image" Target="../media/image1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18" Type="http://schemas.openxmlformats.org/officeDocument/2006/relationships/image" Target="../media/image16.png"/><Relationship Id="rId3" Type="http://schemas.openxmlformats.org/officeDocument/2006/relationships/diagramLayout" Target="../diagrams/layout1.xml"/><Relationship Id="rId21" Type="http://schemas.openxmlformats.org/officeDocument/2006/relationships/image" Target="../media/image19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17" Type="http://schemas.openxmlformats.org/officeDocument/2006/relationships/image" Target="../media/image15.png"/><Relationship Id="rId2" Type="http://schemas.openxmlformats.org/officeDocument/2006/relationships/diagramData" Target="../diagrams/data1.xml"/><Relationship Id="rId16" Type="http://schemas.openxmlformats.org/officeDocument/2006/relationships/image" Target="../media/image14.png"/><Relationship Id="rId20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11" Type="http://schemas.openxmlformats.org/officeDocument/2006/relationships/image" Target="../media/image10.png"/><Relationship Id="rId5" Type="http://schemas.openxmlformats.org/officeDocument/2006/relationships/diagramColors" Target="../diagrams/colors1.xml"/><Relationship Id="rId15" Type="http://schemas.openxmlformats.org/officeDocument/2006/relationships/image" Target="../media/image13.png"/><Relationship Id="rId10" Type="http://schemas.openxmlformats.org/officeDocument/2006/relationships/image" Target="../media/image9.png"/><Relationship Id="rId19" Type="http://schemas.openxmlformats.org/officeDocument/2006/relationships/image" Target="../media/image17.png"/><Relationship Id="rId4" Type="http://schemas.openxmlformats.org/officeDocument/2006/relationships/diagramQuickStyle" Target="../diagrams/quickStyle1.xml"/><Relationship Id="rId9" Type="http://schemas.openxmlformats.org/officeDocument/2006/relationships/image" Target="../media/image8.png"/><Relationship Id="rId1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7" Type="http://schemas.openxmlformats.org/officeDocument/2006/relationships/image" Target="../media/image24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23.png"/><Relationship Id="rId5" Type="http://schemas.openxmlformats.org/officeDocument/2006/relationships/image" Target="../media/image17.png"/><Relationship Id="rId4" Type="http://schemas.openxmlformats.org/officeDocument/2006/relationships/image" Target="../media/image22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13" Type="http://schemas.openxmlformats.org/officeDocument/2006/relationships/image" Target="../media/image36.png"/><Relationship Id="rId18" Type="http://schemas.openxmlformats.org/officeDocument/2006/relationships/image" Target="../media/image41.png"/><Relationship Id="rId3" Type="http://schemas.openxmlformats.org/officeDocument/2006/relationships/image" Target="../media/image26.jpeg"/><Relationship Id="rId21" Type="http://schemas.microsoft.com/office/2007/relationships/hdphoto" Target="../media/hdphoto2.wdp"/><Relationship Id="rId7" Type="http://schemas.openxmlformats.org/officeDocument/2006/relationships/image" Target="../media/image30.png"/><Relationship Id="rId12" Type="http://schemas.openxmlformats.org/officeDocument/2006/relationships/image" Target="../media/image35.png"/><Relationship Id="rId17" Type="http://schemas.openxmlformats.org/officeDocument/2006/relationships/image" Target="../media/image40.png"/><Relationship Id="rId2" Type="http://schemas.openxmlformats.org/officeDocument/2006/relationships/image" Target="../media/image25.png"/><Relationship Id="rId16" Type="http://schemas.openxmlformats.org/officeDocument/2006/relationships/image" Target="../media/image39.PNG"/><Relationship Id="rId20" Type="http://schemas.openxmlformats.org/officeDocument/2006/relationships/image" Target="../media/image4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png"/><Relationship Id="rId11" Type="http://schemas.openxmlformats.org/officeDocument/2006/relationships/image" Target="../media/image34.png"/><Relationship Id="rId5" Type="http://schemas.openxmlformats.org/officeDocument/2006/relationships/image" Target="../media/image28.png"/><Relationship Id="rId15" Type="http://schemas.openxmlformats.org/officeDocument/2006/relationships/image" Target="../media/image38.png"/><Relationship Id="rId10" Type="http://schemas.openxmlformats.org/officeDocument/2006/relationships/image" Target="../media/image33.png"/><Relationship Id="rId19" Type="http://schemas.openxmlformats.org/officeDocument/2006/relationships/image" Target="../media/image42.png"/><Relationship Id="rId4" Type="http://schemas.openxmlformats.org/officeDocument/2006/relationships/image" Target="../media/image27.png"/><Relationship Id="rId9" Type="http://schemas.openxmlformats.org/officeDocument/2006/relationships/image" Target="../media/image32.png"/><Relationship Id="rId14" Type="http://schemas.openxmlformats.org/officeDocument/2006/relationships/image" Target="../media/image37.jpeg"/><Relationship Id="rId22" Type="http://schemas.openxmlformats.org/officeDocument/2006/relationships/image" Target="../media/image4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17.xml"/><Relationship Id="rId5" Type="http://schemas.openxmlformats.org/officeDocument/2006/relationships/image" Target="../media/image48.png"/><Relationship Id="rId4" Type="http://schemas.openxmlformats.org/officeDocument/2006/relationships/image" Target="../media/image47.png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ый треугольник 8"/>
          <p:cNvSpPr/>
          <p:nvPr/>
        </p:nvSpPr>
        <p:spPr>
          <a:xfrm rot="5400000">
            <a:off x="-45244" y="5191125"/>
            <a:ext cx="5143500" cy="5049838"/>
          </a:xfrm>
          <a:custGeom>
            <a:avLst/>
            <a:gdLst>
              <a:gd name="connsiteX0" fmla="*/ 0 w 5143500"/>
              <a:gd name="connsiteY0" fmla="*/ 4649788 h 4649788"/>
              <a:gd name="connsiteX1" fmla="*/ 0 w 5143500"/>
              <a:gd name="connsiteY1" fmla="*/ 0 h 4649788"/>
              <a:gd name="connsiteX2" fmla="*/ 5143500 w 5143500"/>
              <a:gd name="connsiteY2" fmla="*/ 4649788 h 4649788"/>
              <a:gd name="connsiteX3" fmla="*/ 0 w 5143500"/>
              <a:gd name="connsiteY3" fmla="*/ 4649788 h 4649788"/>
              <a:gd name="connsiteX0" fmla="*/ 0 w 5143500"/>
              <a:gd name="connsiteY0" fmla="*/ 5164138 h 5164138"/>
              <a:gd name="connsiteX1" fmla="*/ 3371850 w 5143500"/>
              <a:gd name="connsiteY1" fmla="*/ 0 h 5164138"/>
              <a:gd name="connsiteX2" fmla="*/ 5143500 w 5143500"/>
              <a:gd name="connsiteY2" fmla="*/ 5164138 h 5164138"/>
              <a:gd name="connsiteX3" fmla="*/ 0 w 5143500"/>
              <a:gd name="connsiteY3" fmla="*/ 5164138 h 5164138"/>
              <a:gd name="connsiteX0" fmla="*/ 0 w 5143500"/>
              <a:gd name="connsiteY0" fmla="*/ 5087938 h 5087938"/>
              <a:gd name="connsiteX1" fmla="*/ 3143250 w 5143500"/>
              <a:gd name="connsiteY1" fmla="*/ 0 h 5087938"/>
              <a:gd name="connsiteX2" fmla="*/ 5143500 w 5143500"/>
              <a:gd name="connsiteY2" fmla="*/ 5087938 h 5087938"/>
              <a:gd name="connsiteX3" fmla="*/ 0 w 5143500"/>
              <a:gd name="connsiteY3" fmla="*/ 5087938 h 5087938"/>
              <a:gd name="connsiteX0" fmla="*/ 0 w 5143500"/>
              <a:gd name="connsiteY0" fmla="*/ 5049838 h 5049838"/>
              <a:gd name="connsiteX1" fmla="*/ 3181350 w 5143500"/>
              <a:gd name="connsiteY1" fmla="*/ 0 h 5049838"/>
              <a:gd name="connsiteX2" fmla="*/ 5143500 w 5143500"/>
              <a:gd name="connsiteY2" fmla="*/ 5049838 h 5049838"/>
              <a:gd name="connsiteX3" fmla="*/ 0 w 5143500"/>
              <a:gd name="connsiteY3" fmla="*/ 5049838 h 50498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143500" h="5049838">
                <a:moveTo>
                  <a:pt x="0" y="5049838"/>
                </a:moveTo>
                <a:lnTo>
                  <a:pt x="3181350" y="0"/>
                </a:lnTo>
                <a:lnTo>
                  <a:pt x="5143500" y="5049838"/>
                </a:lnTo>
                <a:lnTo>
                  <a:pt x="0" y="5049838"/>
                </a:lnTo>
                <a:close/>
              </a:path>
            </a:pathLst>
          </a:custGeom>
          <a:solidFill>
            <a:srgbClr val="002060">
              <a:alpha val="82745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0" name="Google Shape;272;p39">
            <a:extLst>
              <a:ext uri="{FF2B5EF4-FFF2-40B4-BE49-F238E27FC236}">
                <a16:creationId xmlns:a16="http://schemas.microsoft.com/office/drawing/2014/main" xmlns="" id="{C7EC166C-E6E1-40F1-86DB-4F106E036E89}"/>
              </a:ext>
            </a:extLst>
          </p:cNvPr>
          <p:cNvSpPr txBox="1">
            <a:spLocks/>
          </p:cNvSpPr>
          <p:nvPr/>
        </p:nvSpPr>
        <p:spPr>
          <a:xfrm>
            <a:off x="4828401" y="248974"/>
            <a:ext cx="7155026" cy="1657500"/>
          </a:xfrm>
          <a:prstGeom prst="rect">
            <a:avLst/>
          </a:prstGeom>
          <a:noFill/>
          <a:ln>
            <a:noFill/>
          </a:ln>
          <a:effectLst>
            <a:outerShdw blurRad="142875" dist="19050" dir="8760000" algn="bl" rotWithShape="0">
              <a:srgbClr val="76A5AF">
                <a:alpha val="50000"/>
              </a:srgbClr>
            </a:outerShdw>
          </a:effectLst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Montserrat ExtraBold"/>
              <a:buNone/>
              <a:defRPr sz="3600" b="1" i="0" u="none" strike="noStrike" cap="none">
                <a:solidFill>
                  <a:schemeClr val="lt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1pPr>
            <a:lvl2pPr marR="0"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Montserrat"/>
              <a:buNone/>
              <a:defRPr sz="3600" b="1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R="0"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Montserrat"/>
              <a:buNone/>
              <a:defRPr sz="3600" b="1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R="0"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Montserrat"/>
              <a:buNone/>
              <a:defRPr sz="3600" b="1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R="0"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Montserrat"/>
              <a:buNone/>
              <a:defRPr sz="3600" b="1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R="0"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Montserrat"/>
              <a:buNone/>
              <a:defRPr sz="3600" b="1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R="0"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Montserrat"/>
              <a:buNone/>
              <a:defRPr sz="3600" b="1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R="0"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Montserrat"/>
              <a:buNone/>
              <a:defRPr sz="3600" b="1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R="0"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Montserrat"/>
              <a:buNone/>
              <a:defRPr sz="3600" b="1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r>
              <a:rPr lang="en-IN" sz="5400" dirty="0"/>
              <a:t>CORPORATE PORTFOLIO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201F3A8E-0DFB-4273-8877-C1DFE348D64B}"/>
              </a:ext>
            </a:extLst>
          </p:cNvPr>
          <p:cNvSpPr txBox="1"/>
          <p:nvPr/>
        </p:nvSpPr>
        <p:spPr>
          <a:xfrm>
            <a:off x="6482443" y="7716044"/>
            <a:ext cx="10455794" cy="2213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IN" sz="3200" b="1" dirty="0">
                <a:solidFill>
                  <a:schemeClr val="accent5">
                    <a:lumMod val="75000"/>
                  </a:schemeClr>
                </a:solidFill>
                <a:latin typeface="Century Gothic" panose="020B0502020202020204" pitchFamily="34" charset="0"/>
                <a:cs typeface="Mongolian Baiti" panose="03000500000000000000" pitchFamily="66" charset="0"/>
              </a:rPr>
              <a:t>In pursuit of </a:t>
            </a:r>
          </a:p>
          <a:p>
            <a:pPr algn="ctr">
              <a:lnSpc>
                <a:spcPct val="150000"/>
              </a:lnSpc>
            </a:pPr>
            <a:r>
              <a:rPr lang="en-IN" sz="3200" b="1" dirty="0">
                <a:solidFill>
                  <a:schemeClr val="accent5">
                    <a:lumMod val="75000"/>
                  </a:schemeClr>
                </a:solidFill>
                <a:latin typeface="Century Gothic" panose="020B0502020202020204" pitchFamily="34" charset="0"/>
                <a:cs typeface="Mongolian Baiti" panose="03000500000000000000" pitchFamily="66" charset="0"/>
              </a:rPr>
              <a:t>a</a:t>
            </a:r>
            <a:r>
              <a:rPr lang="en-IN" sz="3200" b="1" dirty="0">
                <a:solidFill>
                  <a:schemeClr val="bg1"/>
                </a:solidFill>
                <a:latin typeface="Century Gothic" panose="020B0502020202020204" pitchFamily="34" charset="0"/>
                <a:cs typeface="Mongolian Baiti" panose="03000500000000000000" pitchFamily="66" charset="0"/>
              </a:rPr>
              <a:t> </a:t>
            </a:r>
            <a:r>
              <a:rPr lang="en-IN" sz="3200" b="1" u="sng" dirty="0">
                <a:solidFill>
                  <a:srgbClr val="FFC000"/>
                </a:solidFill>
                <a:latin typeface="Century Gothic" panose="020B0502020202020204" pitchFamily="34" charset="0"/>
                <a:cs typeface="Mongolian Baiti" panose="03000500000000000000" pitchFamily="66" charset="0"/>
              </a:rPr>
              <a:t>unique value creation</a:t>
            </a:r>
            <a:r>
              <a:rPr lang="en-IN" sz="3200" b="1" dirty="0">
                <a:solidFill>
                  <a:srgbClr val="FFC000"/>
                </a:solidFill>
                <a:latin typeface="Century Gothic" panose="020B0502020202020204" pitchFamily="34" charset="0"/>
                <a:cs typeface="Mongolian Baiti" panose="03000500000000000000" pitchFamily="66" charset="0"/>
              </a:rPr>
              <a:t> </a:t>
            </a:r>
            <a:r>
              <a:rPr lang="en-IN" sz="3200" b="1" dirty="0">
                <a:solidFill>
                  <a:schemeClr val="accent5">
                    <a:lumMod val="75000"/>
                  </a:schemeClr>
                </a:solidFill>
                <a:latin typeface="Century Gothic" panose="020B0502020202020204" pitchFamily="34" charset="0"/>
                <a:cs typeface="Mongolian Baiti" panose="03000500000000000000" pitchFamily="66" charset="0"/>
              </a:rPr>
              <a:t>thru Next Generation Technologies at www.aashdit.com 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xmlns="" id="{248E0C26-AF03-4CF4-8DBA-1EAEF880810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03136" y="5839398"/>
            <a:ext cx="5073229" cy="1657499"/>
          </a:xfrm>
          <a:prstGeom prst="rect">
            <a:avLst/>
          </a:prstGeom>
        </p:spPr>
      </p:pic>
      <p:pic>
        <p:nvPicPr>
          <p:cNvPr id="8" name="Picture Placeholder 6">
            <a:extLst>
              <a:ext uri="{FF2B5EF4-FFF2-40B4-BE49-F238E27FC236}">
                <a16:creationId xmlns:a16="http://schemas.microsoft.com/office/drawing/2014/main" xmlns="" id="{491C491C-47E2-47D6-BD90-1E402FCA148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1780"/>
            <a:ext cx="12192000" cy="6858000"/>
          </a:xfrm>
          <a:custGeom>
            <a:avLst/>
            <a:gdLst>
              <a:gd name="connsiteX0" fmla="*/ 0 w 18288000"/>
              <a:gd name="connsiteY0" fmla="*/ 0 h 10288588"/>
              <a:gd name="connsiteX1" fmla="*/ 18288000 w 18288000"/>
              <a:gd name="connsiteY1" fmla="*/ 0 h 10288588"/>
              <a:gd name="connsiteX2" fmla="*/ 18288000 w 18288000"/>
              <a:gd name="connsiteY2" fmla="*/ 4040188 h 10288588"/>
              <a:gd name="connsiteX3" fmla="*/ 0 w 18288000"/>
              <a:gd name="connsiteY3" fmla="*/ 10288588 h 10288588"/>
              <a:gd name="connsiteX0" fmla="*/ 0 w 18288000"/>
              <a:gd name="connsiteY0" fmla="*/ 0 h 10288588"/>
              <a:gd name="connsiteX1" fmla="*/ 18288000 w 18288000"/>
              <a:gd name="connsiteY1" fmla="*/ 0 h 10288588"/>
              <a:gd name="connsiteX2" fmla="*/ 18288000 w 18288000"/>
              <a:gd name="connsiteY2" fmla="*/ 3182938 h 10288588"/>
              <a:gd name="connsiteX3" fmla="*/ 0 w 18288000"/>
              <a:gd name="connsiteY3" fmla="*/ 10288588 h 10288588"/>
              <a:gd name="connsiteX4" fmla="*/ 0 w 18288000"/>
              <a:gd name="connsiteY4" fmla="*/ 0 h 102885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88000" h="10288588">
                <a:moveTo>
                  <a:pt x="0" y="0"/>
                </a:moveTo>
                <a:lnTo>
                  <a:pt x="18288000" y="0"/>
                </a:lnTo>
                <a:lnTo>
                  <a:pt x="18288000" y="3182938"/>
                </a:lnTo>
                <a:lnTo>
                  <a:pt x="0" y="10288588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5" name="Picture Placeholder 4">
            <a:extLst>
              <a:ext uri="{FF2B5EF4-FFF2-40B4-BE49-F238E27FC236}">
                <a16:creationId xmlns:a16="http://schemas.microsoft.com/office/drawing/2014/main" xmlns="" id="{09C4F652-A48D-44AC-8316-C6D1B28F4672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b="1"/>
          <a:stretch>
            <a:fillRect/>
          </a:stretch>
        </p:blipFill>
        <p:spPr>
          <a:xfrm>
            <a:off x="-1588" y="4763"/>
            <a:ext cx="18291176" cy="10288587"/>
          </a:xfrm>
        </p:spPr>
      </p:pic>
      <p:sp>
        <p:nvSpPr>
          <p:cNvPr id="13" name="Google Shape;272;p39">
            <a:extLst>
              <a:ext uri="{FF2B5EF4-FFF2-40B4-BE49-F238E27FC236}">
                <a16:creationId xmlns:a16="http://schemas.microsoft.com/office/drawing/2014/main" xmlns="" id="{3E92AEB5-CE31-4C09-B516-C9DC81E2A054}"/>
              </a:ext>
            </a:extLst>
          </p:cNvPr>
          <p:cNvSpPr txBox="1">
            <a:spLocks/>
          </p:cNvSpPr>
          <p:nvPr/>
        </p:nvSpPr>
        <p:spPr>
          <a:xfrm>
            <a:off x="3917743" y="-151644"/>
            <a:ext cx="10452514" cy="1657500"/>
          </a:xfrm>
          <a:prstGeom prst="rect">
            <a:avLst/>
          </a:prstGeom>
          <a:noFill/>
          <a:ln>
            <a:noFill/>
          </a:ln>
          <a:effectLst>
            <a:outerShdw blurRad="142875" dist="19050" dir="8760000" algn="bl" rotWithShape="0">
              <a:srgbClr val="76A5AF">
                <a:alpha val="50000"/>
              </a:srgbClr>
            </a:outerShdw>
          </a:effectLst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Montserrat ExtraBold"/>
              <a:buNone/>
              <a:defRPr sz="3600" b="1" i="0" u="none" strike="noStrike" cap="none">
                <a:solidFill>
                  <a:schemeClr val="lt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1pPr>
            <a:lvl2pPr marR="0"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Montserrat"/>
              <a:buNone/>
              <a:defRPr sz="3600" b="1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R="0"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Montserrat"/>
              <a:buNone/>
              <a:defRPr sz="3600" b="1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R="0"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Montserrat"/>
              <a:buNone/>
              <a:defRPr sz="3600" b="1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R="0"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Montserrat"/>
              <a:buNone/>
              <a:defRPr sz="3600" b="1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R="0"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Montserrat"/>
              <a:buNone/>
              <a:defRPr sz="3600" b="1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R="0"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Montserrat"/>
              <a:buNone/>
              <a:defRPr sz="3600" b="1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R="0"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Montserrat"/>
              <a:buNone/>
              <a:defRPr sz="3600" b="1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R="0"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Montserrat"/>
              <a:buNone/>
              <a:defRPr sz="3600" b="1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r>
              <a:rPr lang="en-IN" sz="6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CORPORATE PORTFOLIO</a:t>
            </a:r>
          </a:p>
        </p:txBody>
      </p:sp>
      <p:sp>
        <p:nvSpPr>
          <p:cNvPr id="15" name="Прямоугольный треугольник 8">
            <a:extLst>
              <a:ext uri="{FF2B5EF4-FFF2-40B4-BE49-F238E27FC236}">
                <a16:creationId xmlns:a16="http://schemas.microsoft.com/office/drawing/2014/main" xmlns="" id="{D87D512F-527F-448F-9213-54401C0EB591}"/>
              </a:ext>
            </a:extLst>
          </p:cNvPr>
          <p:cNvSpPr/>
          <p:nvPr/>
        </p:nvSpPr>
        <p:spPr>
          <a:xfrm rot="5400000">
            <a:off x="-56940" y="5199459"/>
            <a:ext cx="5143500" cy="5049838"/>
          </a:xfrm>
          <a:custGeom>
            <a:avLst/>
            <a:gdLst>
              <a:gd name="connsiteX0" fmla="*/ 0 w 5143500"/>
              <a:gd name="connsiteY0" fmla="*/ 4649788 h 4649788"/>
              <a:gd name="connsiteX1" fmla="*/ 0 w 5143500"/>
              <a:gd name="connsiteY1" fmla="*/ 0 h 4649788"/>
              <a:gd name="connsiteX2" fmla="*/ 5143500 w 5143500"/>
              <a:gd name="connsiteY2" fmla="*/ 4649788 h 4649788"/>
              <a:gd name="connsiteX3" fmla="*/ 0 w 5143500"/>
              <a:gd name="connsiteY3" fmla="*/ 4649788 h 4649788"/>
              <a:gd name="connsiteX0" fmla="*/ 0 w 5143500"/>
              <a:gd name="connsiteY0" fmla="*/ 5164138 h 5164138"/>
              <a:gd name="connsiteX1" fmla="*/ 3371850 w 5143500"/>
              <a:gd name="connsiteY1" fmla="*/ 0 h 5164138"/>
              <a:gd name="connsiteX2" fmla="*/ 5143500 w 5143500"/>
              <a:gd name="connsiteY2" fmla="*/ 5164138 h 5164138"/>
              <a:gd name="connsiteX3" fmla="*/ 0 w 5143500"/>
              <a:gd name="connsiteY3" fmla="*/ 5164138 h 5164138"/>
              <a:gd name="connsiteX0" fmla="*/ 0 w 5143500"/>
              <a:gd name="connsiteY0" fmla="*/ 5087938 h 5087938"/>
              <a:gd name="connsiteX1" fmla="*/ 3143250 w 5143500"/>
              <a:gd name="connsiteY1" fmla="*/ 0 h 5087938"/>
              <a:gd name="connsiteX2" fmla="*/ 5143500 w 5143500"/>
              <a:gd name="connsiteY2" fmla="*/ 5087938 h 5087938"/>
              <a:gd name="connsiteX3" fmla="*/ 0 w 5143500"/>
              <a:gd name="connsiteY3" fmla="*/ 5087938 h 5087938"/>
              <a:gd name="connsiteX0" fmla="*/ 0 w 5143500"/>
              <a:gd name="connsiteY0" fmla="*/ 5049838 h 5049838"/>
              <a:gd name="connsiteX1" fmla="*/ 3181350 w 5143500"/>
              <a:gd name="connsiteY1" fmla="*/ 0 h 5049838"/>
              <a:gd name="connsiteX2" fmla="*/ 5143500 w 5143500"/>
              <a:gd name="connsiteY2" fmla="*/ 5049838 h 5049838"/>
              <a:gd name="connsiteX3" fmla="*/ 0 w 5143500"/>
              <a:gd name="connsiteY3" fmla="*/ 5049838 h 50498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143500" h="5049838">
                <a:moveTo>
                  <a:pt x="0" y="5049838"/>
                </a:moveTo>
                <a:lnTo>
                  <a:pt x="3181350" y="0"/>
                </a:lnTo>
                <a:lnTo>
                  <a:pt x="5143500" y="5049838"/>
                </a:lnTo>
                <a:lnTo>
                  <a:pt x="0" y="5049838"/>
                </a:lnTo>
                <a:close/>
              </a:path>
            </a:pathLst>
          </a:custGeom>
          <a:gradFill flip="none" rotWithShape="1">
            <a:gsLst>
              <a:gs pos="0">
                <a:schemeClr val="accent5">
                  <a:lumMod val="50000"/>
                  <a:shade val="30000"/>
                  <a:satMod val="115000"/>
                </a:schemeClr>
              </a:gs>
              <a:gs pos="50000">
                <a:schemeClr val="accent5">
                  <a:lumMod val="50000"/>
                  <a:shade val="67500"/>
                  <a:satMod val="115000"/>
                </a:schemeClr>
              </a:gs>
              <a:gs pos="100000">
                <a:schemeClr val="accent5">
                  <a:lumMod val="50000"/>
                  <a:shade val="100000"/>
                  <a:satMod val="115000"/>
                </a:scheme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5534952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TextBox 60"/>
          <p:cNvSpPr txBox="1"/>
          <p:nvPr/>
        </p:nvSpPr>
        <p:spPr>
          <a:xfrm>
            <a:off x="1027290" y="269114"/>
            <a:ext cx="8322266" cy="10669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7600"/>
              </a:lnSpc>
            </a:pPr>
            <a:r>
              <a:rPr lang="en-US" sz="48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Mobility Offering</a:t>
            </a:r>
          </a:p>
        </p:txBody>
      </p:sp>
      <p:cxnSp>
        <p:nvCxnSpPr>
          <p:cNvPr id="16" name="Прямая соединительная линия 15"/>
          <p:cNvCxnSpPr/>
          <p:nvPr/>
        </p:nvCxnSpPr>
        <p:spPr>
          <a:xfrm>
            <a:off x="1587" y="1454884"/>
            <a:ext cx="3619500" cy="0"/>
          </a:xfrm>
          <a:prstGeom prst="line">
            <a:avLst/>
          </a:prstGeom>
          <a:ln w="57150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1" name="Picture 30">
            <a:extLst>
              <a:ext uri="{FF2B5EF4-FFF2-40B4-BE49-F238E27FC236}">
                <a16:creationId xmlns:a16="http://schemas.microsoft.com/office/drawing/2014/main" xmlns="" id="{B877B8ED-65ED-4775-B747-EBD94DE8DE5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8727" y="1558042"/>
            <a:ext cx="16033720" cy="5556205"/>
          </a:xfrm>
          <a:prstGeom prst="rect">
            <a:avLst/>
          </a:prstGeom>
        </p:spPr>
      </p:pic>
      <p:grpSp>
        <p:nvGrpSpPr>
          <p:cNvPr id="32" name="Group 31">
            <a:extLst>
              <a:ext uri="{FF2B5EF4-FFF2-40B4-BE49-F238E27FC236}">
                <a16:creationId xmlns:a16="http://schemas.microsoft.com/office/drawing/2014/main" xmlns="" id="{135E716C-1A96-4BF2-A1D2-FE9729CEFD58}"/>
              </a:ext>
            </a:extLst>
          </p:cNvPr>
          <p:cNvGrpSpPr/>
          <p:nvPr/>
        </p:nvGrpSpPr>
        <p:grpSpPr>
          <a:xfrm>
            <a:off x="15949431" y="7184747"/>
            <a:ext cx="1213016" cy="600125"/>
            <a:chOff x="45056" y="0"/>
            <a:chExt cx="1421445" cy="892845"/>
          </a:xfrm>
        </p:grpSpPr>
        <p:sp>
          <p:nvSpPr>
            <p:cNvPr id="33" name="Rounded Rectangle 9">
              <a:extLst>
                <a:ext uri="{FF2B5EF4-FFF2-40B4-BE49-F238E27FC236}">
                  <a16:creationId xmlns:a16="http://schemas.microsoft.com/office/drawing/2014/main" xmlns="" id="{3DFE39D7-F6A1-4FFA-B24A-D78C7DA7710D}"/>
                </a:ext>
              </a:extLst>
            </p:cNvPr>
            <p:cNvSpPr/>
            <p:nvPr/>
          </p:nvSpPr>
          <p:spPr>
            <a:xfrm>
              <a:off x="45056" y="0"/>
              <a:ext cx="1421445" cy="892845"/>
            </a:xfrm>
            <a:prstGeom prst="roundRect">
              <a:avLst/>
            </a:prstGeom>
            <a:solidFill>
              <a:srgbClr val="AFABAB"/>
            </a:solidFill>
          </p:spPr>
          <p:style>
            <a:lnRef idx="2">
              <a:schemeClr val="lt2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dk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4" name="Rounded Rectangle 4">
              <a:extLst>
                <a:ext uri="{FF2B5EF4-FFF2-40B4-BE49-F238E27FC236}">
                  <a16:creationId xmlns:a16="http://schemas.microsoft.com/office/drawing/2014/main" xmlns="" id="{1E84B3E2-A247-47BB-985A-08FED5109BB9}"/>
                </a:ext>
              </a:extLst>
            </p:cNvPr>
            <p:cNvSpPr/>
            <p:nvPr/>
          </p:nvSpPr>
          <p:spPr>
            <a:xfrm>
              <a:off x="71207" y="26150"/>
              <a:ext cx="1369143" cy="840543"/>
            </a:xfrm>
            <a:prstGeom prst="round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57150" tIns="57150" rIns="57150" bIns="57150" numCol="1" spcCol="1270" anchor="ctr" anchorCtr="0">
              <a:noAutofit/>
            </a:bodyPr>
            <a:lstStyle/>
            <a:p>
              <a:pPr lvl="0" algn="ctr"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600" kern="1200" dirty="0">
                  <a:solidFill>
                    <a:schemeClr val="tx1"/>
                  </a:solidFill>
                </a:rPr>
                <a:t>EAM</a:t>
              </a:r>
            </a:p>
          </p:txBody>
        </p:sp>
      </p:grpSp>
      <p:grpSp>
        <p:nvGrpSpPr>
          <p:cNvPr id="35" name="Group 34">
            <a:extLst>
              <a:ext uri="{FF2B5EF4-FFF2-40B4-BE49-F238E27FC236}">
                <a16:creationId xmlns:a16="http://schemas.microsoft.com/office/drawing/2014/main" xmlns="" id="{6982835C-F9FE-48A4-90EE-9D720F6E0498}"/>
              </a:ext>
            </a:extLst>
          </p:cNvPr>
          <p:cNvGrpSpPr/>
          <p:nvPr/>
        </p:nvGrpSpPr>
        <p:grpSpPr>
          <a:xfrm>
            <a:off x="11966171" y="7184747"/>
            <a:ext cx="1859646" cy="600124"/>
            <a:chOff x="1578939" y="0"/>
            <a:chExt cx="1877586" cy="892845"/>
          </a:xfrm>
          <a:solidFill>
            <a:srgbClr val="AFABAB"/>
          </a:solidFill>
        </p:grpSpPr>
        <p:sp>
          <p:nvSpPr>
            <p:cNvPr id="36" name="Rounded Rectangle 12">
              <a:extLst>
                <a:ext uri="{FF2B5EF4-FFF2-40B4-BE49-F238E27FC236}">
                  <a16:creationId xmlns:a16="http://schemas.microsoft.com/office/drawing/2014/main" xmlns="" id="{63F2FB7B-C6FD-4990-8F5E-6CA58550C6A2}"/>
                </a:ext>
              </a:extLst>
            </p:cNvPr>
            <p:cNvSpPr/>
            <p:nvPr/>
          </p:nvSpPr>
          <p:spPr>
            <a:xfrm>
              <a:off x="1578939" y="0"/>
              <a:ext cx="1877586" cy="892845"/>
            </a:xfrm>
            <a:prstGeom prst="roundRect">
              <a:avLst/>
            </a:prstGeom>
            <a:grpFill/>
          </p:spPr>
          <p:style>
            <a:lnRef idx="2">
              <a:schemeClr val="lt2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dk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7" name="Rounded Rectangle 8">
              <a:extLst>
                <a:ext uri="{FF2B5EF4-FFF2-40B4-BE49-F238E27FC236}">
                  <a16:creationId xmlns:a16="http://schemas.microsoft.com/office/drawing/2014/main" xmlns="" id="{A6EB2B99-5F05-44C4-9E61-93F85C00A61D}"/>
                </a:ext>
              </a:extLst>
            </p:cNvPr>
            <p:cNvSpPr/>
            <p:nvPr/>
          </p:nvSpPr>
          <p:spPr>
            <a:xfrm>
              <a:off x="1673069" y="26151"/>
              <a:ext cx="1757306" cy="840543"/>
            </a:xfrm>
            <a:prstGeom prst="round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57150" tIns="57150" rIns="57150" bIns="57150" numCol="1" spcCol="1270" anchor="ctr" anchorCtr="0">
              <a:noAutofit/>
            </a:bodyPr>
            <a:lstStyle/>
            <a:p>
              <a:pPr lvl="0" algn="ctr" defTabSz="666750">
                <a:lnSpc>
                  <a:spcPct val="10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600" kern="1200" dirty="0">
                  <a:solidFill>
                    <a:schemeClr val="tx1"/>
                  </a:solidFill>
                </a:rPr>
                <a:t>Manufacturing Shop floor</a:t>
              </a:r>
            </a:p>
          </p:txBody>
        </p:sp>
      </p:grpSp>
      <p:grpSp>
        <p:nvGrpSpPr>
          <p:cNvPr id="38" name="Group 37">
            <a:extLst>
              <a:ext uri="{FF2B5EF4-FFF2-40B4-BE49-F238E27FC236}">
                <a16:creationId xmlns:a16="http://schemas.microsoft.com/office/drawing/2014/main" xmlns="" id="{74ADE03E-7910-45DD-B545-53C0CACE01A4}"/>
              </a:ext>
            </a:extLst>
          </p:cNvPr>
          <p:cNvGrpSpPr/>
          <p:nvPr/>
        </p:nvGrpSpPr>
        <p:grpSpPr>
          <a:xfrm>
            <a:off x="13957801" y="7213053"/>
            <a:ext cx="1859646" cy="600125"/>
            <a:chOff x="4025104" y="-17732"/>
            <a:chExt cx="1421445" cy="892845"/>
          </a:xfrm>
        </p:grpSpPr>
        <p:sp>
          <p:nvSpPr>
            <p:cNvPr id="39" name="Rounded Rectangle 15">
              <a:extLst>
                <a:ext uri="{FF2B5EF4-FFF2-40B4-BE49-F238E27FC236}">
                  <a16:creationId xmlns:a16="http://schemas.microsoft.com/office/drawing/2014/main" xmlns="" id="{5387D07F-350C-4842-9D92-CFCC444A6C16}"/>
                </a:ext>
              </a:extLst>
            </p:cNvPr>
            <p:cNvSpPr/>
            <p:nvPr/>
          </p:nvSpPr>
          <p:spPr>
            <a:xfrm>
              <a:off x="4025104" y="-17732"/>
              <a:ext cx="1421445" cy="892845"/>
            </a:xfrm>
            <a:prstGeom prst="roundRect">
              <a:avLst/>
            </a:prstGeom>
            <a:solidFill>
              <a:srgbClr val="AFABAB"/>
            </a:solidFill>
          </p:spPr>
          <p:style>
            <a:lnRef idx="2">
              <a:schemeClr val="lt2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dk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40" name="Rounded Rectangle 12">
              <a:extLst>
                <a:ext uri="{FF2B5EF4-FFF2-40B4-BE49-F238E27FC236}">
                  <a16:creationId xmlns:a16="http://schemas.microsoft.com/office/drawing/2014/main" xmlns="" id="{AA23E40C-8880-4CE3-8248-D92837C5AE01}"/>
                </a:ext>
              </a:extLst>
            </p:cNvPr>
            <p:cNvSpPr/>
            <p:nvPr/>
          </p:nvSpPr>
          <p:spPr>
            <a:xfrm>
              <a:off x="4051255" y="26151"/>
              <a:ext cx="1369143" cy="840543"/>
            </a:xfrm>
            <a:prstGeom prst="round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57150" tIns="57150" rIns="57150" bIns="57150" numCol="1" spcCol="1270" anchor="ctr" anchorCtr="0">
              <a:noAutofit/>
            </a:bodyPr>
            <a:lstStyle/>
            <a:p>
              <a:pPr lvl="0" algn="ctr" defTabSz="666750">
                <a:lnSpc>
                  <a:spcPct val="10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600" kern="1200" dirty="0">
                  <a:solidFill>
                    <a:schemeClr val="tx1"/>
                  </a:solidFill>
                </a:rPr>
                <a:t>After Sales Service</a:t>
              </a:r>
            </a:p>
          </p:txBody>
        </p:sp>
      </p:grpSp>
      <p:grpSp>
        <p:nvGrpSpPr>
          <p:cNvPr id="41" name="Group 40">
            <a:extLst>
              <a:ext uri="{FF2B5EF4-FFF2-40B4-BE49-F238E27FC236}">
                <a16:creationId xmlns:a16="http://schemas.microsoft.com/office/drawing/2014/main" xmlns="" id="{0DF06586-7FFA-4ACC-8056-E5FDA6247138}"/>
              </a:ext>
            </a:extLst>
          </p:cNvPr>
          <p:cNvGrpSpPr/>
          <p:nvPr/>
        </p:nvGrpSpPr>
        <p:grpSpPr>
          <a:xfrm>
            <a:off x="10515935" y="7209447"/>
            <a:ext cx="1325727" cy="589072"/>
            <a:chOff x="5718692" y="0"/>
            <a:chExt cx="1429506" cy="892845"/>
          </a:xfrm>
        </p:grpSpPr>
        <p:sp>
          <p:nvSpPr>
            <p:cNvPr id="64" name="Rounded Rectangle 18">
              <a:extLst>
                <a:ext uri="{FF2B5EF4-FFF2-40B4-BE49-F238E27FC236}">
                  <a16:creationId xmlns:a16="http://schemas.microsoft.com/office/drawing/2014/main" xmlns="" id="{16772221-78E4-4400-8DD1-E25AEA471E31}"/>
                </a:ext>
              </a:extLst>
            </p:cNvPr>
            <p:cNvSpPr/>
            <p:nvPr/>
          </p:nvSpPr>
          <p:spPr>
            <a:xfrm>
              <a:off x="5718692" y="0"/>
              <a:ext cx="1421445" cy="892845"/>
            </a:xfrm>
            <a:prstGeom prst="roundRect">
              <a:avLst/>
            </a:prstGeom>
            <a:solidFill>
              <a:srgbClr val="AFABAB"/>
            </a:solidFill>
          </p:spPr>
          <p:style>
            <a:lnRef idx="2">
              <a:schemeClr val="lt2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dk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65" name="Rounded Rectangle 16">
              <a:extLst>
                <a:ext uri="{FF2B5EF4-FFF2-40B4-BE49-F238E27FC236}">
                  <a16:creationId xmlns:a16="http://schemas.microsoft.com/office/drawing/2014/main" xmlns="" id="{484F36A9-8387-4AA3-A4F5-BF43FF7AC93B}"/>
                </a:ext>
              </a:extLst>
            </p:cNvPr>
            <p:cNvSpPr/>
            <p:nvPr/>
          </p:nvSpPr>
          <p:spPr>
            <a:xfrm>
              <a:off x="5779055" y="26151"/>
              <a:ext cx="1369143" cy="840543"/>
            </a:xfrm>
            <a:prstGeom prst="round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57150" tIns="57150" rIns="57150" bIns="57150" numCol="1" spcCol="1270" anchor="ctr" anchorCtr="0">
              <a:noAutofit/>
            </a:bodyPr>
            <a:lstStyle/>
            <a:p>
              <a:pPr lvl="0" algn="ctr"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600" kern="1200" dirty="0">
                  <a:solidFill>
                    <a:schemeClr val="tx1"/>
                  </a:solidFill>
                </a:rPr>
                <a:t>Projects</a:t>
              </a:r>
            </a:p>
          </p:txBody>
        </p:sp>
      </p:grpSp>
      <p:sp>
        <p:nvSpPr>
          <p:cNvPr id="66" name="TextBox 65">
            <a:extLst>
              <a:ext uri="{FF2B5EF4-FFF2-40B4-BE49-F238E27FC236}">
                <a16:creationId xmlns:a16="http://schemas.microsoft.com/office/drawing/2014/main" xmlns="" id="{0D3AB76A-36FD-4CC7-8C37-00AC559CF965}"/>
              </a:ext>
            </a:extLst>
          </p:cNvPr>
          <p:cNvSpPr txBox="1"/>
          <p:nvPr/>
        </p:nvSpPr>
        <p:spPr>
          <a:xfrm>
            <a:off x="1354627" y="9061510"/>
            <a:ext cx="131303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Bef>
                <a:spcPts val="800"/>
              </a:spcBef>
            </a:pPr>
            <a:r>
              <a:rPr lang="en-US" sz="2400" i="1" dirty="0">
                <a:solidFill>
                  <a:srgbClr val="414141"/>
                </a:solidFill>
              </a:rPr>
              <a:t>“Mobility is the enabling centerpiece of digital convergence, an easiest portal into your digital self.”</a:t>
            </a:r>
            <a:endParaRPr lang="en-US" sz="2400" b="1" i="1" dirty="0">
              <a:solidFill>
                <a:srgbClr val="41414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548936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TextBox 60"/>
          <p:cNvSpPr txBox="1"/>
          <p:nvPr/>
        </p:nvSpPr>
        <p:spPr>
          <a:xfrm>
            <a:off x="1091457" y="269114"/>
            <a:ext cx="8322266" cy="10669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7600"/>
              </a:lnSpc>
            </a:pPr>
            <a:r>
              <a:rPr lang="en-US" sz="48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Testing Practice</a:t>
            </a:r>
          </a:p>
        </p:txBody>
      </p:sp>
      <p:cxnSp>
        <p:nvCxnSpPr>
          <p:cNvPr id="16" name="Прямая соединительная линия 15"/>
          <p:cNvCxnSpPr/>
          <p:nvPr/>
        </p:nvCxnSpPr>
        <p:spPr>
          <a:xfrm>
            <a:off x="1587" y="1454884"/>
            <a:ext cx="3619500" cy="0"/>
          </a:xfrm>
          <a:prstGeom prst="line">
            <a:avLst/>
          </a:prstGeom>
          <a:ln w="57150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0" name="Group 47">
            <a:extLst>
              <a:ext uri="{FF2B5EF4-FFF2-40B4-BE49-F238E27FC236}">
                <a16:creationId xmlns:a16="http://schemas.microsoft.com/office/drawing/2014/main" xmlns="" id="{0DF491B3-1223-435C-A326-4C0D5C44321D}"/>
              </a:ext>
            </a:extLst>
          </p:cNvPr>
          <p:cNvGrpSpPr>
            <a:grpSpLocks/>
          </p:cNvGrpSpPr>
          <p:nvPr/>
        </p:nvGrpSpPr>
        <p:grpSpPr bwMode="auto">
          <a:xfrm>
            <a:off x="0" y="7249536"/>
            <a:ext cx="18291174" cy="400110"/>
            <a:chOff x="479604" y="4995855"/>
            <a:chExt cx="8207196" cy="269917"/>
          </a:xfrm>
        </p:grpSpPr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xmlns="" id="{189F6293-6C4C-4D41-BB73-CCB691FD71CE}"/>
                </a:ext>
              </a:extLst>
            </p:cNvPr>
            <p:cNvCxnSpPr>
              <a:endCxn id="22" idx="1"/>
            </p:cNvCxnSpPr>
            <p:nvPr/>
          </p:nvCxnSpPr>
          <p:spPr>
            <a:xfrm>
              <a:off x="479604" y="5119761"/>
              <a:ext cx="3789313" cy="11053"/>
            </a:xfrm>
            <a:prstGeom prst="line">
              <a:avLst/>
            </a:prstGeom>
            <a:ln cmpd="sng">
              <a:solidFill>
                <a:srgbClr val="262626"/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xmlns="" id="{D804953C-8721-49FB-9A79-5606D045EBD7}"/>
                </a:ext>
              </a:extLst>
            </p:cNvPr>
            <p:cNvSpPr txBox="1"/>
            <p:nvPr/>
          </p:nvSpPr>
          <p:spPr>
            <a:xfrm>
              <a:off x="4268918" y="4995855"/>
              <a:ext cx="620641" cy="269917"/>
            </a:xfrm>
            <a:prstGeom prst="rect">
              <a:avLst/>
            </a:prstGeom>
            <a:noFill/>
            <a:effectLst/>
          </p:spPr>
          <p:txBody>
            <a:bodyPr wrap="none">
              <a:spAutoFit/>
            </a:bodyPr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000" dirty="0">
                  <a:cs typeface="Arial" panose="020B0604020202020204" pitchFamily="34" charset="0"/>
                </a:rPr>
                <a:t>Leveraging:</a:t>
              </a:r>
            </a:p>
          </p:txBody>
        </p: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xmlns="" id="{7DEAFF99-E056-4508-A6AD-341169DE9C77}"/>
                </a:ext>
              </a:extLst>
            </p:cNvPr>
            <p:cNvCxnSpPr>
              <a:stCxn id="22" idx="3"/>
            </p:cNvCxnSpPr>
            <p:nvPr/>
          </p:nvCxnSpPr>
          <p:spPr>
            <a:xfrm flipV="1">
              <a:off x="4889558" y="5119761"/>
              <a:ext cx="3797242" cy="11052"/>
            </a:xfrm>
            <a:prstGeom prst="line">
              <a:avLst/>
            </a:prstGeom>
            <a:ln cmpd="sng">
              <a:solidFill>
                <a:srgbClr val="262626"/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4" name="Rectangle 23">
            <a:extLst>
              <a:ext uri="{FF2B5EF4-FFF2-40B4-BE49-F238E27FC236}">
                <a16:creationId xmlns:a16="http://schemas.microsoft.com/office/drawing/2014/main" xmlns="" id="{81BBAA9F-7B76-432F-A8E5-DF6EF0FEDEB1}"/>
              </a:ext>
            </a:extLst>
          </p:cNvPr>
          <p:cNvSpPr/>
          <p:nvPr/>
        </p:nvSpPr>
        <p:spPr>
          <a:xfrm>
            <a:off x="346086" y="8355886"/>
            <a:ext cx="3469342" cy="1370850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HP QTP, IBM RFT, Cucumber </a:t>
            </a:r>
            <a:r>
              <a:rPr lang="en-US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Robotium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, Appium, Python, </a:t>
            </a:r>
            <a:r>
              <a:rPr lang="en-US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Silktest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, </a:t>
            </a:r>
            <a:r>
              <a:rPr lang="en-US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Jbehave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, Selenium, SoapUI, </a:t>
            </a:r>
            <a:r>
              <a:rPr lang="en-US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AutoIT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, </a:t>
            </a:r>
            <a:r>
              <a:rPr lang="en-US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Worksoft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Certify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xmlns="" id="{0C7FA9F2-5697-4437-9478-3C6466BAAF14}"/>
              </a:ext>
            </a:extLst>
          </p:cNvPr>
          <p:cNvSpPr/>
          <p:nvPr/>
        </p:nvSpPr>
        <p:spPr>
          <a:xfrm>
            <a:off x="346086" y="7885836"/>
            <a:ext cx="3469342" cy="470827"/>
          </a:xfrm>
          <a:prstGeom prst="rect">
            <a:avLst/>
          </a:prstGeom>
          <a:solidFill>
            <a:srgbClr val="473D4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/>
              <a:t>Automation Tools</a:t>
            </a:r>
          </a:p>
        </p:txBody>
      </p:sp>
      <p:grpSp>
        <p:nvGrpSpPr>
          <p:cNvPr id="42" name="Group 41">
            <a:extLst>
              <a:ext uri="{FF2B5EF4-FFF2-40B4-BE49-F238E27FC236}">
                <a16:creationId xmlns:a16="http://schemas.microsoft.com/office/drawing/2014/main" xmlns="" id="{1785638F-9AE4-45CC-B566-16E0978BD9B8}"/>
              </a:ext>
            </a:extLst>
          </p:cNvPr>
          <p:cNvGrpSpPr/>
          <p:nvPr/>
        </p:nvGrpSpPr>
        <p:grpSpPr>
          <a:xfrm>
            <a:off x="3886813" y="7867712"/>
            <a:ext cx="3469342" cy="1839858"/>
            <a:chOff x="211756" y="5140913"/>
            <a:chExt cx="2704699" cy="1240384"/>
          </a:xfrm>
        </p:grpSpPr>
        <p:sp>
          <p:nvSpPr>
            <p:cNvPr id="43" name="Rectangle 42">
              <a:extLst>
                <a:ext uri="{FF2B5EF4-FFF2-40B4-BE49-F238E27FC236}">
                  <a16:creationId xmlns:a16="http://schemas.microsoft.com/office/drawing/2014/main" xmlns="" id="{83290AA8-0FC4-4C4C-B33F-0A9F476D468F}"/>
                </a:ext>
              </a:extLst>
            </p:cNvPr>
            <p:cNvSpPr/>
            <p:nvPr/>
          </p:nvSpPr>
          <p:spPr>
            <a:xfrm>
              <a:off x="211756" y="5452886"/>
              <a:ext cx="2704699" cy="928411"/>
            </a:xfrm>
            <a:prstGeom prst="rect">
              <a:avLst/>
            </a:prstGeom>
            <a:solidFill>
              <a:schemeClr val="bg2">
                <a:lumMod val="9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/>
              <a:endParaRPr lang="en-US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  <a:p>
              <a:pPr algn="ctr"/>
              <a:r>
                <a:rPr lang="en-US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Accunetix, Nets Parker, ZAP, Nessus</a:t>
              </a:r>
            </a:p>
          </p:txBody>
        </p:sp>
        <p:sp>
          <p:nvSpPr>
            <p:cNvPr id="44" name="Rectangle 43">
              <a:extLst>
                <a:ext uri="{FF2B5EF4-FFF2-40B4-BE49-F238E27FC236}">
                  <a16:creationId xmlns:a16="http://schemas.microsoft.com/office/drawing/2014/main" xmlns="" id="{F49E1B09-0BC4-4892-B52C-5E84D7DB7C4B}"/>
                </a:ext>
              </a:extLst>
            </p:cNvPr>
            <p:cNvSpPr/>
            <p:nvPr/>
          </p:nvSpPr>
          <p:spPr>
            <a:xfrm>
              <a:off x="211756" y="5140913"/>
              <a:ext cx="2704699" cy="317419"/>
            </a:xfrm>
            <a:prstGeom prst="rect">
              <a:avLst/>
            </a:prstGeom>
            <a:solidFill>
              <a:srgbClr val="473D4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dirty="0"/>
                <a:t>Penetration Testing Tools</a:t>
              </a:r>
            </a:p>
          </p:txBody>
        </p:sp>
      </p:grpSp>
      <p:grpSp>
        <p:nvGrpSpPr>
          <p:cNvPr id="45" name="Group 44">
            <a:extLst>
              <a:ext uri="{FF2B5EF4-FFF2-40B4-BE49-F238E27FC236}">
                <a16:creationId xmlns:a16="http://schemas.microsoft.com/office/drawing/2014/main" xmlns="" id="{6A3C034C-D65E-4DBB-8D8B-5FC7CD56B1F0}"/>
              </a:ext>
            </a:extLst>
          </p:cNvPr>
          <p:cNvGrpSpPr/>
          <p:nvPr/>
        </p:nvGrpSpPr>
        <p:grpSpPr>
          <a:xfrm>
            <a:off x="7427540" y="7885059"/>
            <a:ext cx="3469342" cy="1841011"/>
            <a:chOff x="211756" y="5140913"/>
            <a:chExt cx="2704699" cy="1241161"/>
          </a:xfrm>
        </p:grpSpPr>
        <p:sp>
          <p:nvSpPr>
            <p:cNvPr id="46" name="Rectangle 45">
              <a:extLst>
                <a:ext uri="{FF2B5EF4-FFF2-40B4-BE49-F238E27FC236}">
                  <a16:creationId xmlns:a16="http://schemas.microsoft.com/office/drawing/2014/main" xmlns="" id="{CAD963C4-5A65-478E-8E05-2871E27A620C}"/>
                </a:ext>
              </a:extLst>
            </p:cNvPr>
            <p:cNvSpPr/>
            <p:nvPr/>
          </p:nvSpPr>
          <p:spPr>
            <a:xfrm>
              <a:off x="211756" y="5458332"/>
              <a:ext cx="2704699" cy="923742"/>
            </a:xfrm>
            <a:prstGeom prst="rect">
              <a:avLst/>
            </a:prstGeom>
            <a:solidFill>
              <a:schemeClr val="bg2">
                <a:lumMod val="9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/>
              <a:r>
                <a:rPr lang="en-US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Grid Tools, </a:t>
              </a:r>
              <a:r>
                <a:rPr lang="en-US" dirty="0" err="1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SQLEdit</a:t>
              </a:r>
              <a:r>
                <a:rPr lang="en-US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 </a:t>
              </a:r>
              <a:r>
                <a:rPr lang="en-US" dirty="0" err="1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AnydbTest</a:t>
              </a:r>
              <a:r>
                <a:rPr lang="en-US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, </a:t>
              </a:r>
              <a:r>
                <a:rPr lang="en-US" dirty="0" err="1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dbUnit</a:t>
              </a:r>
              <a:r>
                <a:rPr lang="en-US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 Camouflage</a:t>
              </a:r>
            </a:p>
          </p:txBody>
        </p:sp>
        <p:sp>
          <p:nvSpPr>
            <p:cNvPr id="47" name="Rectangle 46">
              <a:extLst>
                <a:ext uri="{FF2B5EF4-FFF2-40B4-BE49-F238E27FC236}">
                  <a16:creationId xmlns:a16="http://schemas.microsoft.com/office/drawing/2014/main" xmlns="" id="{4A14DBA2-DC1F-495C-86D2-DD47D4D32D72}"/>
                </a:ext>
              </a:extLst>
            </p:cNvPr>
            <p:cNvSpPr/>
            <p:nvPr/>
          </p:nvSpPr>
          <p:spPr>
            <a:xfrm>
              <a:off x="211756" y="5140913"/>
              <a:ext cx="2704699" cy="317419"/>
            </a:xfrm>
            <a:prstGeom prst="rect">
              <a:avLst/>
            </a:prstGeom>
            <a:solidFill>
              <a:srgbClr val="473D4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dirty="0"/>
                <a:t>Test Data &amp; DB Testing</a:t>
              </a:r>
            </a:p>
          </p:txBody>
        </p:sp>
      </p:grpSp>
      <p:grpSp>
        <p:nvGrpSpPr>
          <p:cNvPr id="48" name="Group 47">
            <a:extLst>
              <a:ext uri="{FF2B5EF4-FFF2-40B4-BE49-F238E27FC236}">
                <a16:creationId xmlns:a16="http://schemas.microsoft.com/office/drawing/2014/main" xmlns="" id="{EF71D787-ABD9-4C3E-B237-C2F864E1954E}"/>
              </a:ext>
            </a:extLst>
          </p:cNvPr>
          <p:cNvGrpSpPr/>
          <p:nvPr/>
        </p:nvGrpSpPr>
        <p:grpSpPr>
          <a:xfrm>
            <a:off x="10968267" y="7866935"/>
            <a:ext cx="3469342" cy="1839971"/>
            <a:chOff x="211756" y="5140913"/>
            <a:chExt cx="2704699" cy="1240460"/>
          </a:xfrm>
        </p:grpSpPr>
        <p:sp>
          <p:nvSpPr>
            <p:cNvPr id="49" name="Rectangle 48">
              <a:extLst>
                <a:ext uri="{FF2B5EF4-FFF2-40B4-BE49-F238E27FC236}">
                  <a16:creationId xmlns:a16="http://schemas.microsoft.com/office/drawing/2014/main" xmlns="" id="{545237FC-AD3F-4FFE-B36B-B740A8CA6101}"/>
                </a:ext>
              </a:extLst>
            </p:cNvPr>
            <p:cNvSpPr/>
            <p:nvPr/>
          </p:nvSpPr>
          <p:spPr>
            <a:xfrm>
              <a:off x="211756" y="5453411"/>
              <a:ext cx="2704699" cy="927962"/>
            </a:xfrm>
            <a:prstGeom prst="rect">
              <a:avLst/>
            </a:prstGeom>
            <a:solidFill>
              <a:schemeClr val="bg2">
                <a:lumMod val="9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/>
              <a:endParaRPr lang="en-US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  <a:p>
              <a:pPr algn="ctr"/>
              <a:r>
                <a:rPr lang="en-US" dirty="0" err="1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Jmeter</a:t>
              </a:r>
              <a:r>
                <a:rPr lang="en-US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, </a:t>
              </a:r>
              <a:r>
                <a:rPr lang="en-US" dirty="0" err="1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WebLoad</a:t>
              </a:r>
              <a:r>
                <a:rPr lang="en-US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 </a:t>
              </a:r>
              <a:r>
                <a:rPr lang="en-US" dirty="0" err="1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SoapUi</a:t>
              </a:r>
              <a:r>
                <a:rPr lang="en-US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 / </a:t>
              </a:r>
              <a:r>
                <a:rPr lang="en-US" dirty="0" err="1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LoadUi</a:t>
              </a:r>
              <a:endParaRPr lang="en-US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50" name="Rectangle 49">
              <a:extLst>
                <a:ext uri="{FF2B5EF4-FFF2-40B4-BE49-F238E27FC236}">
                  <a16:creationId xmlns:a16="http://schemas.microsoft.com/office/drawing/2014/main" xmlns="" id="{365A6B5A-B05C-42DF-9B8D-1BD47113C4B5}"/>
                </a:ext>
              </a:extLst>
            </p:cNvPr>
            <p:cNvSpPr/>
            <p:nvPr/>
          </p:nvSpPr>
          <p:spPr>
            <a:xfrm>
              <a:off x="211756" y="5140913"/>
              <a:ext cx="2704699" cy="317419"/>
            </a:xfrm>
            <a:prstGeom prst="rect">
              <a:avLst/>
            </a:prstGeom>
            <a:solidFill>
              <a:srgbClr val="473D4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dirty="0"/>
                <a:t>Performance Testing Tools</a:t>
              </a:r>
            </a:p>
          </p:txBody>
        </p:sp>
      </p:grpSp>
      <p:grpSp>
        <p:nvGrpSpPr>
          <p:cNvPr id="51" name="Group 50">
            <a:extLst>
              <a:ext uri="{FF2B5EF4-FFF2-40B4-BE49-F238E27FC236}">
                <a16:creationId xmlns:a16="http://schemas.microsoft.com/office/drawing/2014/main" xmlns="" id="{DDDAC7F7-E405-47A2-90C8-4758CFC9AC14}"/>
              </a:ext>
            </a:extLst>
          </p:cNvPr>
          <p:cNvGrpSpPr/>
          <p:nvPr/>
        </p:nvGrpSpPr>
        <p:grpSpPr>
          <a:xfrm>
            <a:off x="14508996" y="7859634"/>
            <a:ext cx="3469342" cy="1841012"/>
            <a:chOff x="211756" y="5140913"/>
            <a:chExt cx="2704699" cy="1241162"/>
          </a:xfrm>
        </p:grpSpPr>
        <p:sp>
          <p:nvSpPr>
            <p:cNvPr id="52" name="Rectangle 51">
              <a:extLst>
                <a:ext uri="{FF2B5EF4-FFF2-40B4-BE49-F238E27FC236}">
                  <a16:creationId xmlns:a16="http://schemas.microsoft.com/office/drawing/2014/main" xmlns="" id="{FD39A786-8938-4D2C-8C63-C0AF2D94C881}"/>
                </a:ext>
              </a:extLst>
            </p:cNvPr>
            <p:cNvSpPr/>
            <p:nvPr/>
          </p:nvSpPr>
          <p:spPr>
            <a:xfrm>
              <a:off x="211756" y="5458333"/>
              <a:ext cx="2704699" cy="923742"/>
            </a:xfrm>
            <a:prstGeom prst="rect">
              <a:avLst/>
            </a:prstGeom>
            <a:solidFill>
              <a:schemeClr val="bg2">
                <a:lumMod val="9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/>
              <a:r>
                <a:rPr lang="en-US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Burp Suite, IBM App Scan, HP Web Inspect, HTTP Watch, </a:t>
              </a:r>
              <a:r>
                <a:rPr lang="en-US" dirty="0" err="1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NetCraft</a:t>
              </a:r>
              <a:r>
                <a:rPr lang="en-US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, </a:t>
              </a:r>
              <a:r>
                <a:rPr lang="en-US" dirty="0" err="1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Tamperdata</a:t>
              </a:r>
              <a:r>
                <a:rPr lang="en-US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, </a:t>
              </a:r>
              <a:r>
                <a:rPr lang="en-US" dirty="0" err="1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Nimap</a:t>
              </a:r>
              <a:endParaRPr lang="en-US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53" name="Rectangle 52">
              <a:extLst>
                <a:ext uri="{FF2B5EF4-FFF2-40B4-BE49-F238E27FC236}">
                  <a16:creationId xmlns:a16="http://schemas.microsoft.com/office/drawing/2014/main" xmlns="" id="{3DD78A1C-2C3C-46FB-A1CF-29F5972DBCAE}"/>
                </a:ext>
              </a:extLst>
            </p:cNvPr>
            <p:cNvSpPr/>
            <p:nvPr/>
          </p:nvSpPr>
          <p:spPr>
            <a:xfrm>
              <a:off x="211756" y="5140913"/>
              <a:ext cx="2704699" cy="317419"/>
            </a:xfrm>
            <a:prstGeom prst="rect">
              <a:avLst/>
            </a:prstGeom>
            <a:solidFill>
              <a:srgbClr val="473D4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dirty="0"/>
                <a:t>Security Testing Tools</a:t>
              </a:r>
            </a:p>
          </p:txBody>
        </p:sp>
      </p:grpSp>
      <p:pic>
        <p:nvPicPr>
          <p:cNvPr id="54" name="Picture 53">
            <a:extLst>
              <a:ext uri="{FF2B5EF4-FFF2-40B4-BE49-F238E27FC236}">
                <a16:creationId xmlns:a16="http://schemas.microsoft.com/office/drawing/2014/main" xmlns="" id="{DA7481B1-580C-4C0F-8D67-129A3361EBC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1489" y="1781183"/>
            <a:ext cx="4387317" cy="4818010"/>
          </a:xfrm>
          <a:prstGeom prst="rect">
            <a:avLst/>
          </a:prstGeom>
        </p:spPr>
      </p:pic>
      <p:sp>
        <p:nvSpPr>
          <p:cNvPr id="55" name="Rectangle 54">
            <a:extLst>
              <a:ext uri="{FF2B5EF4-FFF2-40B4-BE49-F238E27FC236}">
                <a16:creationId xmlns:a16="http://schemas.microsoft.com/office/drawing/2014/main" xmlns="" id="{DEAE65D3-A4BF-4A5B-8480-AA83C532A773}"/>
              </a:ext>
            </a:extLst>
          </p:cNvPr>
          <p:cNvSpPr/>
          <p:nvPr/>
        </p:nvSpPr>
        <p:spPr>
          <a:xfrm>
            <a:off x="4294938" y="3985399"/>
            <a:ext cx="1883020" cy="47082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800100">
              <a:lnSpc>
                <a:spcPct val="90000"/>
              </a:lnSpc>
              <a:spcAft>
                <a:spcPct val="35000"/>
              </a:spcAft>
              <a:defRPr/>
            </a:pPr>
            <a:r>
              <a:rPr lang="en-US" sz="2000" b="1" dirty="0">
                <a:solidFill>
                  <a:srgbClr val="414141"/>
                </a:solidFill>
                <a:cs typeface="Arial" panose="020B0604020202020204" pitchFamily="34" charset="0"/>
              </a:rPr>
              <a:t>Security Testing</a:t>
            </a:r>
          </a:p>
        </p:txBody>
      </p:sp>
      <p:sp>
        <p:nvSpPr>
          <p:cNvPr id="56" name="Rectangle 55">
            <a:extLst>
              <a:ext uri="{FF2B5EF4-FFF2-40B4-BE49-F238E27FC236}">
                <a16:creationId xmlns:a16="http://schemas.microsoft.com/office/drawing/2014/main" xmlns="" id="{D22A03BD-C57B-45F2-91EC-CD5410111E54}"/>
              </a:ext>
            </a:extLst>
          </p:cNvPr>
          <p:cNvSpPr/>
          <p:nvPr/>
        </p:nvSpPr>
        <p:spPr>
          <a:xfrm>
            <a:off x="4294937" y="4422150"/>
            <a:ext cx="2049277" cy="129272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 defTabSz="800100">
              <a:lnSpc>
                <a:spcPct val="90000"/>
              </a:lnSpc>
              <a:spcAft>
                <a:spcPct val="35000"/>
              </a:spcAft>
              <a:buFont typeface="Wingdings" pitchFamily="2" charset="2"/>
              <a:buChar char="v"/>
            </a:pPr>
            <a:r>
              <a:rPr lang="en-US" dirty="0">
                <a:solidFill>
                  <a:srgbClr val="414141"/>
                </a:solidFill>
                <a:cs typeface="Arial" panose="020B0604020202020204" pitchFamily="34" charset="0"/>
              </a:rPr>
              <a:t>Assessment</a:t>
            </a:r>
          </a:p>
          <a:p>
            <a:pPr marL="285750" indent="-285750" defTabSz="800100">
              <a:lnSpc>
                <a:spcPct val="90000"/>
              </a:lnSpc>
              <a:spcAft>
                <a:spcPct val="35000"/>
              </a:spcAft>
              <a:buFont typeface="Wingdings" pitchFamily="2" charset="2"/>
              <a:buChar char="v"/>
            </a:pPr>
            <a:r>
              <a:rPr lang="en-US" dirty="0">
                <a:solidFill>
                  <a:srgbClr val="414141"/>
                </a:solidFill>
                <a:cs typeface="Arial" panose="020B0604020202020204" pitchFamily="34" charset="0"/>
              </a:rPr>
              <a:t>Penetration</a:t>
            </a:r>
          </a:p>
          <a:p>
            <a:pPr marL="285750" indent="-285750" defTabSz="800100">
              <a:lnSpc>
                <a:spcPct val="90000"/>
              </a:lnSpc>
              <a:spcAft>
                <a:spcPct val="35000"/>
              </a:spcAft>
              <a:buFont typeface="Wingdings" pitchFamily="2" charset="2"/>
              <a:buChar char="v"/>
            </a:pPr>
            <a:r>
              <a:rPr lang="en-US" dirty="0">
                <a:solidFill>
                  <a:srgbClr val="414141"/>
                </a:solidFill>
                <a:cs typeface="Arial" panose="020B0604020202020204" pitchFamily="34" charset="0"/>
              </a:rPr>
              <a:t>Web App</a:t>
            </a:r>
          </a:p>
          <a:p>
            <a:pPr marL="285750" indent="-285750" defTabSz="800100">
              <a:lnSpc>
                <a:spcPct val="90000"/>
              </a:lnSpc>
              <a:spcAft>
                <a:spcPct val="35000"/>
              </a:spcAft>
              <a:buFont typeface="Wingdings" pitchFamily="2" charset="2"/>
              <a:buChar char="v"/>
            </a:pPr>
            <a:r>
              <a:rPr lang="en-US" dirty="0">
                <a:solidFill>
                  <a:srgbClr val="414141"/>
                </a:solidFill>
                <a:cs typeface="Arial" panose="020B0604020202020204" pitchFamily="34" charset="0"/>
              </a:rPr>
              <a:t>Benchmarking </a:t>
            </a:r>
          </a:p>
        </p:txBody>
      </p:sp>
      <p:sp>
        <p:nvSpPr>
          <p:cNvPr id="57" name="Rectangle 56">
            <a:extLst>
              <a:ext uri="{FF2B5EF4-FFF2-40B4-BE49-F238E27FC236}">
                <a16:creationId xmlns:a16="http://schemas.microsoft.com/office/drawing/2014/main" xmlns="" id="{F7BA1D2D-5E6A-4CA9-8392-4A6F5E50C423}"/>
              </a:ext>
            </a:extLst>
          </p:cNvPr>
          <p:cNvSpPr/>
          <p:nvPr/>
        </p:nvSpPr>
        <p:spPr>
          <a:xfrm>
            <a:off x="10767208" y="4025029"/>
            <a:ext cx="1883020" cy="47082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800100">
              <a:lnSpc>
                <a:spcPct val="90000"/>
              </a:lnSpc>
              <a:spcAft>
                <a:spcPct val="35000"/>
              </a:spcAft>
              <a:defRPr/>
            </a:pPr>
            <a:r>
              <a:rPr lang="en-US" sz="2000" b="1" dirty="0">
                <a:solidFill>
                  <a:srgbClr val="414141"/>
                </a:solidFill>
                <a:cs typeface="Arial" panose="020B0604020202020204" pitchFamily="34" charset="0"/>
              </a:rPr>
              <a:t>Manual Testing</a:t>
            </a:r>
          </a:p>
        </p:txBody>
      </p:sp>
      <p:sp>
        <p:nvSpPr>
          <p:cNvPr id="58" name="Rectangle 57">
            <a:extLst>
              <a:ext uri="{FF2B5EF4-FFF2-40B4-BE49-F238E27FC236}">
                <a16:creationId xmlns:a16="http://schemas.microsoft.com/office/drawing/2014/main" xmlns="" id="{0D41EA98-68D7-4037-8FB5-11BB3889C7DC}"/>
              </a:ext>
            </a:extLst>
          </p:cNvPr>
          <p:cNvSpPr/>
          <p:nvPr/>
        </p:nvSpPr>
        <p:spPr>
          <a:xfrm>
            <a:off x="10767207" y="4461780"/>
            <a:ext cx="2049277" cy="160935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 defTabSz="800100">
              <a:lnSpc>
                <a:spcPct val="90000"/>
              </a:lnSpc>
              <a:spcAft>
                <a:spcPct val="35000"/>
              </a:spcAft>
              <a:buFont typeface="Wingdings" pitchFamily="2" charset="2"/>
              <a:buChar char="v"/>
            </a:pPr>
            <a:r>
              <a:rPr lang="en-US" dirty="0">
                <a:solidFill>
                  <a:srgbClr val="414141"/>
                </a:solidFill>
                <a:cs typeface="Arial" panose="020B0604020202020204" pitchFamily="34" charset="0"/>
              </a:rPr>
              <a:t>Assessment</a:t>
            </a:r>
          </a:p>
          <a:p>
            <a:pPr marL="285750" indent="-285750" defTabSz="800100">
              <a:lnSpc>
                <a:spcPct val="90000"/>
              </a:lnSpc>
              <a:spcAft>
                <a:spcPct val="35000"/>
              </a:spcAft>
              <a:buFont typeface="Wingdings" pitchFamily="2" charset="2"/>
              <a:buChar char="v"/>
            </a:pPr>
            <a:r>
              <a:rPr lang="en-US" dirty="0">
                <a:solidFill>
                  <a:srgbClr val="414141"/>
                </a:solidFill>
                <a:cs typeface="Arial" panose="020B0604020202020204" pitchFamily="34" charset="0"/>
              </a:rPr>
              <a:t>SIT</a:t>
            </a:r>
          </a:p>
          <a:p>
            <a:pPr marL="285750" indent="-285750" defTabSz="800100">
              <a:lnSpc>
                <a:spcPct val="90000"/>
              </a:lnSpc>
              <a:spcAft>
                <a:spcPct val="35000"/>
              </a:spcAft>
              <a:buFont typeface="Wingdings" pitchFamily="2" charset="2"/>
              <a:buChar char="v"/>
            </a:pPr>
            <a:r>
              <a:rPr lang="en-US" dirty="0">
                <a:solidFill>
                  <a:srgbClr val="414141"/>
                </a:solidFill>
                <a:cs typeface="Arial" panose="020B0604020202020204" pitchFamily="34" charset="0"/>
              </a:rPr>
              <a:t>Migration</a:t>
            </a:r>
          </a:p>
          <a:p>
            <a:pPr marL="285750" indent="-285750" defTabSz="800100">
              <a:lnSpc>
                <a:spcPct val="90000"/>
              </a:lnSpc>
              <a:spcAft>
                <a:spcPct val="35000"/>
              </a:spcAft>
              <a:buFont typeface="Wingdings" pitchFamily="2" charset="2"/>
              <a:buChar char="v"/>
            </a:pPr>
            <a:r>
              <a:rPr lang="en-US" dirty="0">
                <a:solidFill>
                  <a:srgbClr val="414141"/>
                </a:solidFill>
                <a:cs typeface="Arial" panose="020B0604020202020204" pitchFamily="34" charset="0"/>
              </a:rPr>
              <a:t>Compatibility</a:t>
            </a:r>
          </a:p>
          <a:p>
            <a:pPr marL="285750" indent="-285750" defTabSz="800100">
              <a:lnSpc>
                <a:spcPct val="90000"/>
              </a:lnSpc>
              <a:spcAft>
                <a:spcPct val="35000"/>
              </a:spcAft>
              <a:buFont typeface="Wingdings" pitchFamily="2" charset="2"/>
              <a:buChar char="v"/>
            </a:pPr>
            <a:r>
              <a:rPr lang="en-US" dirty="0">
                <a:solidFill>
                  <a:srgbClr val="414141"/>
                </a:solidFill>
                <a:cs typeface="Arial" panose="020B0604020202020204" pitchFamily="34" charset="0"/>
              </a:rPr>
              <a:t>Regression</a:t>
            </a:r>
          </a:p>
        </p:txBody>
      </p:sp>
      <p:sp>
        <p:nvSpPr>
          <p:cNvPr id="59" name="Rectangle 58">
            <a:extLst>
              <a:ext uri="{FF2B5EF4-FFF2-40B4-BE49-F238E27FC236}">
                <a16:creationId xmlns:a16="http://schemas.microsoft.com/office/drawing/2014/main" xmlns="" id="{FCCC5491-7C8B-48AA-A996-2D844953D0E0}"/>
              </a:ext>
            </a:extLst>
          </p:cNvPr>
          <p:cNvSpPr/>
          <p:nvPr/>
        </p:nvSpPr>
        <p:spPr>
          <a:xfrm>
            <a:off x="8677640" y="6847852"/>
            <a:ext cx="2844218" cy="36331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800100">
              <a:lnSpc>
                <a:spcPct val="90000"/>
              </a:lnSpc>
              <a:spcAft>
                <a:spcPct val="35000"/>
              </a:spcAft>
              <a:defRPr/>
            </a:pPr>
            <a:r>
              <a:rPr lang="en-US" sz="2000" b="1" dirty="0">
                <a:solidFill>
                  <a:schemeClr val="tx2">
                    <a:lumMod val="50000"/>
                  </a:schemeClr>
                </a:solidFill>
                <a:cs typeface="Arial" panose="020B0604020202020204" pitchFamily="34" charset="0"/>
              </a:rPr>
              <a:t>Performance Engineering</a:t>
            </a:r>
          </a:p>
        </p:txBody>
      </p:sp>
      <p:sp>
        <p:nvSpPr>
          <p:cNvPr id="60" name="Rectangle 59">
            <a:extLst>
              <a:ext uri="{FF2B5EF4-FFF2-40B4-BE49-F238E27FC236}">
                <a16:creationId xmlns:a16="http://schemas.microsoft.com/office/drawing/2014/main" xmlns="" id="{05DD40F7-791A-402F-91B3-63EC8D6784FB}"/>
              </a:ext>
            </a:extLst>
          </p:cNvPr>
          <p:cNvSpPr/>
          <p:nvPr/>
        </p:nvSpPr>
        <p:spPr>
          <a:xfrm>
            <a:off x="8630140" y="5467728"/>
            <a:ext cx="2049277" cy="138719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 defTabSz="800100">
              <a:lnSpc>
                <a:spcPct val="90000"/>
              </a:lnSpc>
              <a:spcAft>
                <a:spcPct val="35000"/>
              </a:spcAft>
              <a:buFont typeface="Wingdings" pitchFamily="2" charset="2"/>
              <a:buChar char="v"/>
            </a:pPr>
            <a:r>
              <a:rPr lang="en-US" dirty="0">
                <a:solidFill>
                  <a:srgbClr val="414141"/>
                </a:solidFill>
                <a:cs typeface="Arial" panose="020B0604020202020204" pitchFamily="34" charset="0"/>
              </a:rPr>
              <a:t>Assessment</a:t>
            </a:r>
          </a:p>
          <a:p>
            <a:pPr marL="285750" indent="-285750" defTabSz="800100">
              <a:lnSpc>
                <a:spcPct val="90000"/>
              </a:lnSpc>
              <a:spcAft>
                <a:spcPct val="35000"/>
              </a:spcAft>
              <a:buFont typeface="Wingdings" pitchFamily="2" charset="2"/>
              <a:buChar char="v"/>
            </a:pPr>
            <a:r>
              <a:rPr lang="en-US" dirty="0">
                <a:solidFill>
                  <a:srgbClr val="414141"/>
                </a:solidFill>
                <a:cs typeface="Arial" panose="020B0604020202020204" pitchFamily="34" charset="0"/>
              </a:rPr>
              <a:t>Scalability</a:t>
            </a:r>
          </a:p>
          <a:p>
            <a:pPr marL="285750" indent="-285750" defTabSz="800100">
              <a:lnSpc>
                <a:spcPct val="90000"/>
              </a:lnSpc>
              <a:spcAft>
                <a:spcPct val="35000"/>
              </a:spcAft>
              <a:buFont typeface="Wingdings" pitchFamily="2" charset="2"/>
              <a:buChar char="v"/>
            </a:pPr>
            <a:r>
              <a:rPr lang="en-US" dirty="0">
                <a:solidFill>
                  <a:srgbClr val="414141"/>
                </a:solidFill>
                <a:cs typeface="Arial" panose="020B0604020202020204" pitchFamily="34" charset="0"/>
              </a:rPr>
              <a:t>Load &amp; Stress</a:t>
            </a:r>
          </a:p>
          <a:p>
            <a:pPr marL="285750" indent="-285750" defTabSz="800100">
              <a:lnSpc>
                <a:spcPct val="90000"/>
              </a:lnSpc>
              <a:spcAft>
                <a:spcPct val="35000"/>
              </a:spcAft>
              <a:buFont typeface="Wingdings" pitchFamily="2" charset="2"/>
              <a:buChar char="v"/>
            </a:pPr>
            <a:r>
              <a:rPr lang="en-US" dirty="0">
                <a:solidFill>
                  <a:srgbClr val="414141"/>
                </a:solidFill>
                <a:cs typeface="Arial" panose="020B0604020202020204" pitchFamily="34" charset="0"/>
              </a:rPr>
              <a:t>Benchmarking</a:t>
            </a:r>
          </a:p>
        </p:txBody>
      </p:sp>
      <p:sp>
        <p:nvSpPr>
          <p:cNvPr id="62" name="Rectangle 61">
            <a:extLst>
              <a:ext uri="{FF2B5EF4-FFF2-40B4-BE49-F238E27FC236}">
                <a16:creationId xmlns:a16="http://schemas.microsoft.com/office/drawing/2014/main" xmlns="" id="{C35A7D65-7E41-486E-AD1C-7A743C787A16}"/>
              </a:ext>
            </a:extLst>
          </p:cNvPr>
          <p:cNvSpPr/>
          <p:nvPr/>
        </p:nvSpPr>
        <p:spPr>
          <a:xfrm>
            <a:off x="6249208" y="1327880"/>
            <a:ext cx="2364986" cy="47082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800100">
              <a:lnSpc>
                <a:spcPct val="90000"/>
              </a:lnSpc>
              <a:spcAft>
                <a:spcPct val="35000"/>
              </a:spcAft>
              <a:defRPr/>
            </a:pPr>
            <a:r>
              <a:rPr lang="en-US" sz="2000" b="1" dirty="0">
                <a:solidFill>
                  <a:schemeClr val="tx2">
                    <a:lumMod val="50000"/>
                  </a:schemeClr>
                </a:solidFill>
                <a:cs typeface="Arial" panose="020B0604020202020204" pitchFamily="34" charset="0"/>
              </a:rPr>
              <a:t>Automation Testing</a:t>
            </a:r>
          </a:p>
        </p:txBody>
      </p:sp>
      <p:sp>
        <p:nvSpPr>
          <p:cNvPr id="63" name="Rectangle 62">
            <a:extLst>
              <a:ext uri="{FF2B5EF4-FFF2-40B4-BE49-F238E27FC236}">
                <a16:creationId xmlns:a16="http://schemas.microsoft.com/office/drawing/2014/main" xmlns="" id="{E7F752B4-DDD9-47B7-9917-5398C9C301C3}"/>
              </a:ext>
            </a:extLst>
          </p:cNvPr>
          <p:cNvSpPr/>
          <p:nvPr/>
        </p:nvSpPr>
        <p:spPr>
          <a:xfrm>
            <a:off x="6225457" y="1776506"/>
            <a:ext cx="2049277" cy="129272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 defTabSz="800100">
              <a:lnSpc>
                <a:spcPct val="90000"/>
              </a:lnSpc>
              <a:spcAft>
                <a:spcPct val="35000"/>
              </a:spcAft>
              <a:buFont typeface="Wingdings" pitchFamily="2" charset="2"/>
              <a:buChar char="v"/>
            </a:pPr>
            <a:r>
              <a:rPr lang="en-US" dirty="0">
                <a:solidFill>
                  <a:srgbClr val="414141"/>
                </a:solidFill>
                <a:cs typeface="Arial" panose="020B0604020202020204" pitchFamily="34" charset="0"/>
              </a:rPr>
              <a:t>Assessment</a:t>
            </a:r>
          </a:p>
          <a:p>
            <a:pPr marL="285750" indent="-285750" defTabSz="800100">
              <a:lnSpc>
                <a:spcPct val="90000"/>
              </a:lnSpc>
              <a:spcAft>
                <a:spcPct val="35000"/>
              </a:spcAft>
              <a:buFont typeface="Wingdings" pitchFamily="2" charset="2"/>
              <a:buChar char="v"/>
            </a:pPr>
            <a:r>
              <a:rPr lang="en-US" dirty="0">
                <a:solidFill>
                  <a:srgbClr val="414141"/>
                </a:solidFill>
                <a:cs typeface="Arial" panose="020B0604020202020204" pitchFamily="34" charset="0"/>
              </a:rPr>
              <a:t>Regression</a:t>
            </a:r>
          </a:p>
          <a:p>
            <a:pPr marL="285750" indent="-285750" defTabSz="800100">
              <a:lnSpc>
                <a:spcPct val="90000"/>
              </a:lnSpc>
              <a:spcAft>
                <a:spcPct val="35000"/>
              </a:spcAft>
              <a:buFont typeface="Wingdings" pitchFamily="2" charset="2"/>
              <a:buChar char="v"/>
            </a:pPr>
            <a:r>
              <a:rPr lang="en-US" dirty="0">
                <a:solidFill>
                  <a:srgbClr val="414141"/>
                </a:solidFill>
                <a:cs typeface="Arial" panose="020B0604020202020204" pitchFamily="34" charset="0"/>
              </a:rPr>
              <a:t>SOA</a:t>
            </a:r>
          </a:p>
          <a:p>
            <a:pPr marL="285750" indent="-285750" defTabSz="800100">
              <a:lnSpc>
                <a:spcPct val="90000"/>
              </a:lnSpc>
              <a:spcAft>
                <a:spcPct val="35000"/>
              </a:spcAft>
              <a:buFont typeface="Wingdings" pitchFamily="2" charset="2"/>
              <a:buChar char="v"/>
            </a:pPr>
            <a:r>
              <a:rPr lang="en-US" dirty="0">
                <a:solidFill>
                  <a:srgbClr val="414141"/>
                </a:solidFill>
                <a:cs typeface="Arial" panose="020B0604020202020204" pitchFamily="34" charset="0"/>
              </a:rPr>
              <a:t>Mobile</a:t>
            </a:r>
          </a:p>
        </p:txBody>
      </p:sp>
    </p:spTree>
    <p:extLst>
      <p:ext uri="{BB962C8B-B14F-4D97-AF65-F5344CB8AC3E}">
        <p14:creationId xmlns:p14="http://schemas.microsoft.com/office/powerpoint/2010/main" val="116791408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Line 14"/>
          <p:cNvSpPr>
            <a:spLocks noChangeShapeType="1"/>
          </p:cNvSpPr>
          <p:nvPr/>
        </p:nvSpPr>
        <p:spPr bwMode="auto">
          <a:xfrm rot="4320000" flipV="1">
            <a:off x="6796173" y="3734173"/>
            <a:ext cx="925220" cy="2118628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 type="triangle" w="med" len="med"/>
            <a:tailEnd/>
          </a:ln>
        </p:spPr>
        <p:txBody>
          <a:bodyPr/>
          <a:lstStyle/>
          <a:p>
            <a:pPr defTabSz="1371783">
              <a:defRPr/>
            </a:pPr>
            <a:endParaRPr lang="en-US" sz="5038" kern="0" dirty="0">
              <a:solidFill>
                <a:srgbClr val="4F4F4F"/>
              </a:solidFill>
              <a:latin typeface="Calibri" panose="020F0502020204030204" pitchFamily="34" charset="0"/>
            </a:endParaRPr>
          </a:p>
        </p:txBody>
      </p:sp>
      <p:sp>
        <p:nvSpPr>
          <p:cNvPr id="33" name="Oval 15"/>
          <p:cNvSpPr>
            <a:spLocks noChangeAspect="1" noChangeArrowheads="1"/>
          </p:cNvSpPr>
          <p:nvPr/>
        </p:nvSpPr>
        <p:spPr bwMode="auto">
          <a:xfrm>
            <a:off x="6608183" y="4336525"/>
            <a:ext cx="710184" cy="712536"/>
          </a:xfrm>
          <a:prstGeom prst="ellipse">
            <a:avLst/>
          </a:prstGeom>
          <a:solidFill>
            <a:srgbClr val="808285"/>
          </a:solidFill>
          <a:ln w="3175" algn="ctr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pPr algn="ctr" defTabSz="1371783">
              <a:spcBef>
                <a:spcPct val="50000"/>
              </a:spcBef>
              <a:defRPr/>
            </a:pPr>
            <a:endParaRPr lang="en-US" sz="2963" kern="0" dirty="0">
              <a:solidFill>
                <a:prstClr val="white"/>
              </a:solidFill>
              <a:latin typeface="Calibri" panose="020F0502020204030204" pitchFamily="34" charset="0"/>
            </a:endParaRPr>
          </a:p>
        </p:txBody>
      </p:sp>
      <p:sp>
        <p:nvSpPr>
          <p:cNvPr id="35" name="Line 18"/>
          <p:cNvSpPr>
            <a:spLocks noChangeShapeType="1"/>
          </p:cNvSpPr>
          <p:nvPr/>
        </p:nvSpPr>
        <p:spPr bwMode="auto">
          <a:xfrm rot="5460000" flipV="1">
            <a:off x="6322379" y="2128171"/>
            <a:ext cx="2054798" cy="2197646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 type="triangle" w="med" len="med"/>
            <a:tailEnd/>
          </a:ln>
        </p:spPr>
        <p:txBody>
          <a:bodyPr/>
          <a:lstStyle/>
          <a:p>
            <a:pPr defTabSz="1371783">
              <a:defRPr/>
            </a:pPr>
            <a:endParaRPr lang="en-US" sz="5038" kern="0" dirty="0">
              <a:solidFill>
                <a:srgbClr val="4F4F4F"/>
              </a:solidFill>
              <a:latin typeface="Calibri" panose="020F0502020204030204" pitchFamily="34" charset="0"/>
            </a:endParaRPr>
          </a:p>
        </p:txBody>
      </p:sp>
      <p:sp>
        <p:nvSpPr>
          <p:cNvPr id="36" name="Oval 19"/>
          <p:cNvSpPr>
            <a:spLocks noChangeAspect="1" noChangeArrowheads="1"/>
          </p:cNvSpPr>
          <p:nvPr/>
        </p:nvSpPr>
        <p:spPr bwMode="auto">
          <a:xfrm>
            <a:off x="7028022" y="2953621"/>
            <a:ext cx="710184" cy="710184"/>
          </a:xfrm>
          <a:prstGeom prst="ellipse">
            <a:avLst/>
          </a:prstGeom>
          <a:solidFill>
            <a:srgbClr val="808285"/>
          </a:solidFill>
          <a:ln w="3175" algn="ctr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pPr algn="ctr" defTabSz="1371783">
              <a:spcBef>
                <a:spcPct val="50000"/>
              </a:spcBef>
              <a:defRPr/>
            </a:pPr>
            <a:endParaRPr lang="en-US" sz="2963" kern="0" dirty="0">
              <a:solidFill>
                <a:prstClr val="white"/>
              </a:solidFill>
              <a:latin typeface="Calibri" panose="020F0502020204030204" pitchFamily="34" charset="0"/>
            </a:endParaRPr>
          </a:p>
        </p:txBody>
      </p:sp>
      <p:sp>
        <p:nvSpPr>
          <p:cNvPr id="51" name="Line 6"/>
          <p:cNvSpPr>
            <a:spLocks noChangeShapeType="1"/>
          </p:cNvSpPr>
          <p:nvPr/>
        </p:nvSpPr>
        <p:spPr bwMode="auto">
          <a:xfrm rot="21180000" flipV="1">
            <a:off x="6225009" y="5828565"/>
            <a:ext cx="2120348" cy="287083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 type="triangle" w="med" len="med"/>
            <a:tailEnd/>
          </a:ln>
        </p:spPr>
        <p:txBody>
          <a:bodyPr/>
          <a:lstStyle/>
          <a:p>
            <a:pPr defTabSz="1371783">
              <a:defRPr/>
            </a:pPr>
            <a:endParaRPr lang="en-US" sz="5038" kern="0" dirty="0">
              <a:solidFill>
                <a:srgbClr val="4F4F4F"/>
              </a:solidFill>
              <a:latin typeface="Calibri" panose="020F0502020204030204" pitchFamily="34" charset="0"/>
            </a:endParaRPr>
          </a:p>
        </p:txBody>
      </p:sp>
      <p:sp>
        <p:nvSpPr>
          <p:cNvPr id="53" name="Oval 11"/>
          <p:cNvSpPr>
            <a:spLocks noChangeAspect="1" noChangeArrowheads="1"/>
          </p:cNvSpPr>
          <p:nvPr/>
        </p:nvSpPr>
        <p:spPr bwMode="auto">
          <a:xfrm>
            <a:off x="6683673" y="5670981"/>
            <a:ext cx="710184" cy="710184"/>
          </a:xfrm>
          <a:prstGeom prst="ellipse">
            <a:avLst/>
          </a:prstGeom>
          <a:solidFill>
            <a:srgbClr val="808285"/>
          </a:solidFill>
          <a:ln w="3175" algn="ctr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pPr algn="ctr" defTabSz="1371783">
              <a:spcBef>
                <a:spcPct val="50000"/>
              </a:spcBef>
              <a:defRPr/>
            </a:pPr>
            <a:endParaRPr lang="en-US" sz="2963" kern="0" dirty="0">
              <a:solidFill>
                <a:prstClr val="white"/>
              </a:solidFill>
              <a:latin typeface="Calibri" panose="020F0502020204030204" pitchFamily="34" charset="0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376647" y="3712280"/>
            <a:ext cx="5637675" cy="1935933"/>
            <a:chOff x="249354" y="3468059"/>
            <a:chExt cx="3757870" cy="1290423"/>
          </a:xfrm>
        </p:grpSpPr>
        <p:sp>
          <p:nvSpPr>
            <p:cNvPr id="41" name="TextBox 40"/>
            <p:cNvSpPr txBox="1"/>
            <p:nvPr/>
          </p:nvSpPr>
          <p:spPr bwMode="auto">
            <a:xfrm>
              <a:off x="388967" y="3824510"/>
              <a:ext cx="3618257" cy="8259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67726" rIns="67726" anchor="ctr">
              <a:noAutofit/>
            </a:bodyPr>
            <a:lstStyle/>
            <a:p>
              <a:pPr marL="285750" indent="-285750" defTabSz="1371783" eaLnBrk="0" hangingPunct="0">
                <a:spcAft>
                  <a:spcPts val="450"/>
                </a:spcAft>
                <a:buClr>
                  <a:srgbClr val="414141"/>
                </a:buClr>
                <a:buFont typeface="Wingdings" panose="05000000000000000000" pitchFamily="2" charset="2"/>
                <a:buChar char="v"/>
                <a:defRPr/>
              </a:pPr>
              <a:r>
                <a:rPr lang="en-US" sz="1500" kern="0" dirty="0">
                  <a:solidFill>
                    <a:srgbClr val="414141"/>
                  </a:solidFill>
                </a:rPr>
                <a:t>Customer centric engagement and delivery model focused on operational excellence</a:t>
              </a:r>
            </a:p>
            <a:p>
              <a:pPr marL="285750" indent="-285750" defTabSz="1371783" eaLnBrk="0" hangingPunct="0">
                <a:spcAft>
                  <a:spcPts val="450"/>
                </a:spcAft>
                <a:buClr>
                  <a:srgbClr val="414141"/>
                </a:buClr>
                <a:buFont typeface="Wingdings" panose="05000000000000000000" pitchFamily="2" charset="2"/>
                <a:buChar char="v"/>
                <a:defRPr/>
              </a:pPr>
              <a:r>
                <a:rPr lang="en-US" sz="1500" kern="0" dirty="0">
                  <a:solidFill>
                    <a:srgbClr val="414141"/>
                  </a:solidFill>
                </a:rPr>
                <a:t>Delivery centers &amp; facilities aligned with customer needs</a:t>
              </a:r>
            </a:p>
            <a:p>
              <a:pPr marL="285750" indent="-285750" defTabSz="1371783" eaLnBrk="0" hangingPunct="0">
                <a:spcAft>
                  <a:spcPts val="450"/>
                </a:spcAft>
                <a:buClr>
                  <a:srgbClr val="414141"/>
                </a:buClr>
                <a:buFont typeface="Wingdings" panose="05000000000000000000" pitchFamily="2" charset="2"/>
                <a:buChar char="v"/>
                <a:defRPr/>
              </a:pPr>
              <a:r>
                <a:rPr lang="en-US" sz="1500" kern="0" dirty="0" err="1">
                  <a:solidFill>
                    <a:srgbClr val="414141"/>
                  </a:solidFill>
                </a:rPr>
                <a:t>Aashdit</a:t>
              </a:r>
              <a:r>
                <a:rPr lang="en-US" sz="1500" kern="0" dirty="0">
                  <a:solidFill>
                    <a:srgbClr val="414141"/>
                  </a:solidFill>
                </a:rPr>
                <a:t> management involved and invested in ensuring Customer’s success</a:t>
              </a:r>
            </a:p>
          </p:txBody>
        </p:sp>
        <p:grpSp>
          <p:nvGrpSpPr>
            <p:cNvPr id="7" name="Group 6"/>
            <p:cNvGrpSpPr/>
            <p:nvPr/>
          </p:nvGrpSpPr>
          <p:grpSpPr>
            <a:xfrm>
              <a:off x="249354" y="3468059"/>
              <a:ext cx="3757870" cy="1290423"/>
              <a:chOff x="249354" y="3468059"/>
              <a:chExt cx="3757870" cy="1290423"/>
            </a:xfrm>
          </p:grpSpPr>
          <p:sp>
            <p:nvSpPr>
              <p:cNvPr id="34" name="Rectangle 16"/>
              <p:cNvSpPr>
                <a:spLocks noChangeArrowheads="1"/>
              </p:cNvSpPr>
              <p:nvPr/>
            </p:nvSpPr>
            <p:spPr bwMode="auto">
              <a:xfrm>
                <a:off x="358463" y="3468059"/>
                <a:ext cx="3365335" cy="276956"/>
              </a:xfrm>
              <a:prstGeom prst="rect">
                <a:avLst/>
              </a:prstGeom>
              <a:noFill/>
              <a:ln w="3175" algn="ctr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 defTabSz="1371783">
                  <a:spcBef>
                    <a:spcPct val="50000"/>
                  </a:spcBef>
                  <a:defRPr/>
                </a:pPr>
                <a:r>
                  <a:rPr lang="en-US" sz="2100" b="1" kern="0" dirty="0">
                    <a:solidFill>
                      <a:srgbClr val="414141"/>
                    </a:solidFill>
                  </a:rPr>
                  <a:t>Adaptability and responsibility</a:t>
                </a:r>
              </a:p>
            </p:txBody>
          </p:sp>
          <p:sp>
            <p:nvSpPr>
              <p:cNvPr id="55" name="Freeform 54"/>
              <p:cNvSpPr/>
              <p:nvPr/>
            </p:nvSpPr>
            <p:spPr>
              <a:xfrm rot="5400000" flipV="1">
                <a:off x="1534289" y="2285547"/>
                <a:ext cx="1188000" cy="3757870"/>
              </a:xfrm>
              <a:custGeom>
                <a:avLst/>
                <a:gdLst>
                  <a:gd name="connsiteX0" fmla="*/ 0 w 961292"/>
                  <a:gd name="connsiteY0" fmla="*/ 0 h 3481754"/>
                  <a:gd name="connsiteX1" fmla="*/ 961292 w 961292"/>
                  <a:gd name="connsiteY1" fmla="*/ 0 h 3481754"/>
                  <a:gd name="connsiteX2" fmla="*/ 961292 w 961292"/>
                  <a:gd name="connsiteY2" fmla="*/ 3481754 h 34817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961292" h="3481754">
                    <a:moveTo>
                      <a:pt x="0" y="0"/>
                    </a:moveTo>
                    <a:lnTo>
                      <a:pt x="961292" y="0"/>
                    </a:lnTo>
                    <a:lnTo>
                      <a:pt x="961292" y="3481754"/>
                    </a:lnTo>
                  </a:path>
                </a:pathLst>
              </a:custGeom>
              <a:noFill/>
              <a:ln w="12700" cap="flat" cmpd="sng" algn="ctr">
                <a:solidFill>
                  <a:srgbClr val="414141"/>
                </a:solidFill>
                <a:prstDash val="solid"/>
                <a:headEnd type="oval" w="med" len="med"/>
                <a:tailEnd type="oval" w="med" len="med"/>
              </a:ln>
              <a:effectLst/>
            </p:spPr>
            <p:txBody>
              <a:bodyPr rtlCol="0" anchor="ctr"/>
              <a:lstStyle/>
              <a:p>
                <a:pPr algn="ctr" defTabSz="1797889">
                  <a:defRPr/>
                </a:pPr>
                <a:endParaRPr lang="en-US" sz="3512" kern="0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</p:grpSp>
      </p:grpSp>
      <p:grpSp>
        <p:nvGrpSpPr>
          <p:cNvPr id="9" name="Group 8"/>
          <p:cNvGrpSpPr/>
          <p:nvPr/>
        </p:nvGrpSpPr>
        <p:grpSpPr>
          <a:xfrm>
            <a:off x="421998" y="5875407"/>
            <a:ext cx="6228212" cy="1314279"/>
            <a:chOff x="203383" y="5162098"/>
            <a:chExt cx="4151501" cy="876051"/>
          </a:xfrm>
        </p:grpSpPr>
        <p:sp>
          <p:nvSpPr>
            <p:cNvPr id="48" name="TextBox 47"/>
            <p:cNvSpPr txBox="1"/>
            <p:nvPr/>
          </p:nvSpPr>
          <p:spPr bwMode="auto">
            <a:xfrm>
              <a:off x="355788" y="5476299"/>
              <a:ext cx="3999096" cy="5618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67726" rIns="67726">
              <a:noAutofit/>
            </a:bodyPr>
            <a:lstStyle/>
            <a:p>
              <a:pPr marL="285750" indent="-285750" defTabSz="1371783" eaLnBrk="0" hangingPunct="0">
                <a:spcAft>
                  <a:spcPts val="633"/>
                </a:spcAft>
                <a:buClr>
                  <a:srgbClr val="414141"/>
                </a:buClr>
                <a:buFont typeface="Wingdings" panose="05000000000000000000" pitchFamily="2" charset="2"/>
                <a:buChar char="v"/>
                <a:defRPr/>
              </a:pPr>
              <a:r>
                <a:rPr lang="en-US" sz="1500" kern="0" dirty="0">
                  <a:solidFill>
                    <a:srgbClr val="414141"/>
                  </a:solidFill>
                </a:rPr>
                <a:t>Strategic Roadmapping &amp; Visioning</a:t>
              </a:r>
            </a:p>
            <a:p>
              <a:pPr marL="285750" indent="-285750" defTabSz="1371783" eaLnBrk="0" hangingPunct="0">
                <a:spcAft>
                  <a:spcPts val="633"/>
                </a:spcAft>
                <a:buClr>
                  <a:srgbClr val="414141"/>
                </a:buClr>
                <a:buFont typeface="Wingdings" panose="05000000000000000000" pitchFamily="2" charset="2"/>
                <a:buChar char="v"/>
                <a:defRPr/>
              </a:pPr>
              <a:r>
                <a:rPr lang="en-US" sz="1500" kern="0" dirty="0">
                  <a:solidFill>
                    <a:srgbClr val="414141"/>
                  </a:solidFill>
                </a:rPr>
                <a:t>Innovative Service delivery frameworks &amp; platforms</a:t>
              </a:r>
            </a:p>
          </p:txBody>
        </p:sp>
        <p:sp>
          <p:nvSpPr>
            <p:cNvPr id="49" name="Rectangle 16"/>
            <p:cNvSpPr>
              <a:spLocks noChangeArrowheads="1"/>
            </p:cNvSpPr>
            <p:nvPr/>
          </p:nvSpPr>
          <p:spPr bwMode="auto">
            <a:xfrm>
              <a:off x="280188" y="5162098"/>
              <a:ext cx="3153811" cy="276956"/>
            </a:xfrm>
            <a:prstGeom prst="rect">
              <a:avLst/>
            </a:prstGeom>
            <a:noFill/>
            <a:ln w="3175" algn="ctr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defTabSz="1371783">
                <a:spcBef>
                  <a:spcPct val="50000"/>
                </a:spcBef>
                <a:defRPr/>
              </a:pPr>
              <a:r>
                <a:rPr lang="en-US" sz="2100" b="1" kern="0" dirty="0">
                  <a:solidFill>
                    <a:srgbClr val="414141"/>
                  </a:solidFill>
                </a:rPr>
                <a:t>Thought Leadership</a:t>
              </a:r>
            </a:p>
          </p:txBody>
        </p:sp>
        <p:sp>
          <p:nvSpPr>
            <p:cNvPr id="56" name="Freeform 55"/>
            <p:cNvSpPr/>
            <p:nvPr/>
          </p:nvSpPr>
          <p:spPr>
            <a:xfrm rot="5400000" flipV="1">
              <a:off x="1728812" y="3759735"/>
              <a:ext cx="752983" cy="3803842"/>
            </a:xfrm>
            <a:custGeom>
              <a:avLst/>
              <a:gdLst>
                <a:gd name="connsiteX0" fmla="*/ 0 w 961292"/>
                <a:gd name="connsiteY0" fmla="*/ 0 h 3481754"/>
                <a:gd name="connsiteX1" fmla="*/ 961292 w 961292"/>
                <a:gd name="connsiteY1" fmla="*/ 0 h 3481754"/>
                <a:gd name="connsiteX2" fmla="*/ 961292 w 961292"/>
                <a:gd name="connsiteY2" fmla="*/ 3481754 h 3481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61292" h="3481754">
                  <a:moveTo>
                    <a:pt x="0" y="0"/>
                  </a:moveTo>
                  <a:lnTo>
                    <a:pt x="961292" y="0"/>
                  </a:lnTo>
                  <a:lnTo>
                    <a:pt x="961292" y="3481754"/>
                  </a:lnTo>
                </a:path>
              </a:pathLst>
            </a:custGeom>
            <a:noFill/>
            <a:ln w="12700" cap="flat" cmpd="sng" algn="ctr">
              <a:solidFill>
                <a:srgbClr val="414141"/>
              </a:solidFill>
              <a:prstDash val="solid"/>
              <a:headEnd type="oval" w="med" len="med"/>
              <a:tailEnd type="oval" w="med" len="med"/>
            </a:ln>
            <a:effectLst/>
          </p:spPr>
          <p:txBody>
            <a:bodyPr rtlCol="0" anchor="ctr"/>
            <a:lstStyle/>
            <a:p>
              <a:pPr algn="ctr" defTabSz="1797889">
                <a:defRPr/>
              </a:pPr>
              <a:endParaRPr lang="en-US" sz="3512" kern="0" dirty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11429437" y="7358592"/>
            <a:ext cx="6383602" cy="1810773"/>
            <a:chOff x="7087275" y="5191487"/>
            <a:chExt cx="4255078" cy="1206996"/>
          </a:xfrm>
        </p:grpSpPr>
        <p:sp>
          <p:nvSpPr>
            <p:cNvPr id="44" name="Rectangle 16"/>
            <p:cNvSpPr>
              <a:spLocks noChangeArrowheads="1"/>
            </p:cNvSpPr>
            <p:nvPr/>
          </p:nvSpPr>
          <p:spPr bwMode="auto">
            <a:xfrm>
              <a:off x="7146589" y="5191487"/>
              <a:ext cx="3782901" cy="276956"/>
            </a:xfrm>
            <a:prstGeom prst="rect">
              <a:avLst/>
            </a:prstGeom>
            <a:noFill/>
            <a:ln w="3175" algn="ctr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defTabSz="1371783">
                <a:spcBef>
                  <a:spcPct val="50000"/>
                </a:spcBef>
                <a:defRPr/>
              </a:pPr>
              <a:r>
                <a:rPr lang="en-US" sz="2100" b="1" kern="0" dirty="0">
                  <a:solidFill>
                    <a:srgbClr val="414141"/>
                  </a:solidFill>
                </a:rPr>
                <a:t>Efficient talent pool</a:t>
              </a:r>
            </a:p>
          </p:txBody>
        </p:sp>
        <p:grpSp>
          <p:nvGrpSpPr>
            <p:cNvPr id="10" name="Group 9"/>
            <p:cNvGrpSpPr/>
            <p:nvPr/>
          </p:nvGrpSpPr>
          <p:grpSpPr>
            <a:xfrm>
              <a:off x="7087275" y="5318483"/>
              <a:ext cx="4255078" cy="1080000"/>
              <a:chOff x="7087275" y="5318483"/>
              <a:chExt cx="4255078" cy="1080000"/>
            </a:xfrm>
          </p:grpSpPr>
          <p:sp>
            <p:nvSpPr>
              <p:cNvPr id="45" name="TextBox 44"/>
              <p:cNvSpPr txBox="1"/>
              <p:nvPr/>
            </p:nvSpPr>
            <p:spPr bwMode="auto">
              <a:xfrm>
                <a:off x="7225825" y="5462443"/>
                <a:ext cx="3827105" cy="89149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 lIns="67726" rIns="67726" anchor="ctr">
                <a:noAutofit/>
              </a:bodyPr>
              <a:lstStyle/>
              <a:p>
                <a:pPr marL="285750" indent="-285750" defTabSz="1371783" eaLnBrk="0" hangingPunct="0">
                  <a:spcAft>
                    <a:spcPts val="450"/>
                  </a:spcAft>
                  <a:buClr>
                    <a:srgbClr val="414141"/>
                  </a:buClr>
                  <a:buFont typeface="Wingdings" panose="05000000000000000000" pitchFamily="2" charset="2"/>
                  <a:buChar char="v"/>
                  <a:defRPr/>
                </a:pPr>
                <a:r>
                  <a:rPr lang="en-US" sz="1500" kern="0" dirty="0">
                    <a:solidFill>
                      <a:srgbClr val="4F4F4F"/>
                    </a:solidFill>
                  </a:rPr>
                  <a:t>Strong technical and functional expertise  with an attitude </a:t>
                </a:r>
                <a:br>
                  <a:rPr lang="en-US" sz="1500" kern="0" dirty="0">
                    <a:solidFill>
                      <a:srgbClr val="4F4F4F"/>
                    </a:solidFill>
                  </a:rPr>
                </a:br>
                <a:r>
                  <a:rPr lang="en-US" sz="1500" kern="0" dirty="0">
                    <a:solidFill>
                      <a:srgbClr val="4F4F4F"/>
                    </a:solidFill>
                  </a:rPr>
                  <a:t>of ‘</a:t>
                </a:r>
                <a:r>
                  <a:rPr lang="en-US" sz="1500" b="1" kern="0" dirty="0">
                    <a:solidFill>
                      <a:srgbClr val="4F4F4F"/>
                    </a:solidFill>
                  </a:rPr>
                  <a:t>Delivering Beyond the Contract’</a:t>
                </a:r>
                <a:endParaRPr lang="en-US" sz="1500" kern="0" dirty="0">
                  <a:solidFill>
                    <a:srgbClr val="4F4F4F"/>
                  </a:solidFill>
                </a:endParaRPr>
              </a:p>
              <a:p>
                <a:pPr marL="285750" indent="-285750" defTabSz="1371783" eaLnBrk="0" hangingPunct="0">
                  <a:spcAft>
                    <a:spcPts val="450"/>
                  </a:spcAft>
                  <a:buClr>
                    <a:srgbClr val="414141"/>
                  </a:buClr>
                  <a:buFont typeface="Wingdings" panose="05000000000000000000" pitchFamily="2" charset="2"/>
                  <a:buChar char="v"/>
                  <a:defRPr/>
                </a:pPr>
                <a:r>
                  <a:rPr lang="en-US" sz="1500" kern="0" dirty="0">
                    <a:solidFill>
                      <a:srgbClr val="4F4F4F"/>
                    </a:solidFill>
                  </a:rPr>
                  <a:t>Diversified Background &amp; Domain knowledge</a:t>
                </a:r>
                <a:endParaRPr lang="en-US" sz="1500" b="1" kern="0" dirty="0">
                  <a:solidFill>
                    <a:srgbClr val="4F4F4F"/>
                  </a:solidFill>
                </a:endParaRPr>
              </a:p>
            </p:txBody>
          </p:sp>
          <p:sp>
            <p:nvSpPr>
              <p:cNvPr id="57" name="Freeform 56"/>
              <p:cNvSpPr/>
              <p:nvPr/>
            </p:nvSpPr>
            <p:spPr>
              <a:xfrm rot="5400000">
                <a:off x="8674814" y="3730944"/>
                <a:ext cx="1080000" cy="4255078"/>
              </a:xfrm>
              <a:custGeom>
                <a:avLst/>
                <a:gdLst>
                  <a:gd name="connsiteX0" fmla="*/ 0 w 961292"/>
                  <a:gd name="connsiteY0" fmla="*/ 0 h 3481754"/>
                  <a:gd name="connsiteX1" fmla="*/ 961292 w 961292"/>
                  <a:gd name="connsiteY1" fmla="*/ 0 h 3481754"/>
                  <a:gd name="connsiteX2" fmla="*/ 961292 w 961292"/>
                  <a:gd name="connsiteY2" fmla="*/ 3481754 h 34817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961292" h="3481754">
                    <a:moveTo>
                      <a:pt x="0" y="0"/>
                    </a:moveTo>
                    <a:lnTo>
                      <a:pt x="961292" y="0"/>
                    </a:lnTo>
                    <a:lnTo>
                      <a:pt x="961292" y="3481754"/>
                    </a:lnTo>
                  </a:path>
                </a:pathLst>
              </a:custGeom>
              <a:noFill/>
              <a:ln w="12700" cap="flat" cmpd="sng" algn="ctr">
                <a:solidFill>
                  <a:srgbClr val="414141"/>
                </a:solidFill>
                <a:prstDash val="solid"/>
                <a:headEnd type="oval" w="med" len="med"/>
                <a:tailEnd type="oval" w="med" len="med"/>
              </a:ln>
              <a:effectLst/>
            </p:spPr>
            <p:txBody>
              <a:bodyPr rtlCol="0" anchor="ctr"/>
              <a:lstStyle/>
              <a:p>
                <a:pPr algn="ctr" defTabSz="1797889">
                  <a:defRPr/>
                </a:pPr>
                <a:endParaRPr lang="en-US" sz="3512" kern="0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</p:grpSp>
      </p:grpSp>
      <p:grpSp>
        <p:nvGrpSpPr>
          <p:cNvPr id="3" name="Group 2"/>
          <p:cNvGrpSpPr/>
          <p:nvPr/>
        </p:nvGrpSpPr>
        <p:grpSpPr>
          <a:xfrm>
            <a:off x="437588" y="7542058"/>
            <a:ext cx="6269781" cy="1491418"/>
            <a:chOff x="3039014" y="473283"/>
            <a:chExt cx="4179209" cy="994125"/>
          </a:xfrm>
        </p:grpSpPr>
        <p:sp>
          <p:nvSpPr>
            <p:cNvPr id="47" name="TextBox 46"/>
            <p:cNvSpPr txBox="1"/>
            <p:nvPr/>
          </p:nvSpPr>
          <p:spPr bwMode="auto">
            <a:xfrm>
              <a:off x="3163705" y="830409"/>
              <a:ext cx="4054518" cy="5400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67726" rIns="67726" anchor="ctr">
              <a:noAutofit/>
            </a:bodyPr>
            <a:lstStyle/>
            <a:p>
              <a:pPr marL="285750" indent="-285750" defTabSz="1371783" eaLnBrk="0" hangingPunct="0">
                <a:spcAft>
                  <a:spcPts val="450"/>
                </a:spcAft>
                <a:buClr>
                  <a:srgbClr val="414141"/>
                </a:buClr>
                <a:buFont typeface="Wingdings" panose="05000000000000000000" pitchFamily="2" charset="2"/>
                <a:buChar char="v"/>
                <a:defRPr/>
              </a:pPr>
              <a:r>
                <a:rPr lang="en-US" sz="1500" kern="0" dirty="0">
                  <a:solidFill>
                    <a:srgbClr val="414141"/>
                  </a:solidFill>
                </a:rPr>
                <a:t>Stable and expanding long-term (5-10-20 year) relationships </a:t>
              </a:r>
            </a:p>
            <a:p>
              <a:pPr marL="285750" indent="-285750" defTabSz="1371783" eaLnBrk="0" hangingPunct="0">
                <a:spcAft>
                  <a:spcPts val="450"/>
                </a:spcAft>
                <a:buClr>
                  <a:srgbClr val="414141"/>
                </a:buClr>
                <a:buFont typeface="Wingdings" panose="05000000000000000000" pitchFamily="2" charset="2"/>
                <a:buChar char="v"/>
                <a:defRPr/>
              </a:pPr>
              <a:r>
                <a:rPr lang="en-US" sz="1500" kern="0" dirty="0">
                  <a:solidFill>
                    <a:srgbClr val="414141"/>
                  </a:solidFill>
                </a:rPr>
                <a:t>Strategic outsourcing partner</a:t>
              </a:r>
              <a:r>
                <a:rPr lang="en-IN" sz="1500" kern="0" dirty="0">
                  <a:solidFill>
                    <a:srgbClr val="414141"/>
                  </a:solidFill>
                </a:rPr>
                <a:t> </a:t>
              </a:r>
              <a:endParaRPr lang="en-US" sz="1500" kern="0" dirty="0">
                <a:solidFill>
                  <a:srgbClr val="414141"/>
                </a:solidFill>
              </a:endParaRPr>
            </a:p>
            <a:p>
              <a:pPr marL="285750" indent="-285750" defTabSz="1371783" eaLnBrk="0" hangingPunct="0">
                <a:spcAft>
                  <a:spcPts val="450"/>
                </a:spcAft>
                <a:buClr>
                  <a:srgbClr val="414141"/>
                </a:buClr>
                <a:buFont typeface="Wingdings" panose="05000000000000000000" pitchFamily="2" charset="2"/>
                <a:buChar char="v"/>
                <a:defRPr/>
              </a:pPr>
              <a:r>
                <a:rPr lang="en-US" sz="1500" kern="0" dirty="0">
                  <a:solidFill>
                    <a:srgbClr val="414141"/>
                  </a:solidFill>
                </a:rPr>
                <a:t>Customer references &amp; Introductions –  revenue driver</a:t>
              </a:r>
            </a:p>
          </p:txBody>
        </p:sp>
        <p:sp>
          <p:nvSpPr>
            <p:cNvPr id="31" name="Freeform 30"/>
            <p:cNvSpPr/>
            <p:nvPr/>
          </p:nvSpPr>
          <p:spPr>
            <a:xfrm rot="5400000" flipV="1">
              <a:off x="4493834" y="-881616"/>
              <a:ext cx="894204" cy="3803843"/>
            </a:xfrm>
            <a:custGeom>
              <a:avLst/>
              <a:gdLst>
                <a:gd name="connsiteX0" fmla="*/ 0 w 961292"/>
                <a:gd name="connsiteY0" fmla="*/ 0 h 3481754"/>
                <a:gd name="connsiteX1" fmla="*/ 961292 w 961292"/>
                <a:gd name="connsiteY1" fmla="*/ 0 h 3481754"/>
                <a:gd name="connsiteX2" fmla="*/ 961292 w 961292"/>
                <a:gd name="connsiteY2" fmla="*/ 3481754 h 3481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61292" h="3481754">
                  <a:moveTo>
                    <a:pt x="0" y="0"/>
                  </a:moveTo>
                  <a:lnTo>
                    <a:pt x="961292" y="0"/>
                  </a:lnTo>
                  <a:lnTo>
                    <a:pt x="961292" y="3481754"/>
                  </a:lnTo>
                </a:path>
              </a:pathLst>
            </a:custGeom>
            <a:noFill/>
            <a:ln w="12700" cap="flat" cmpd="sng" algn="ctr">
              <a:solidFill>
                <a:srgbClr val="414141"/>
              </a:solidFill>
              <a:prstDash val="solid"/>
              <a:headEnd type="oval" w="med" len="med"/>
              <a:tailEnd type="oval" w="med" len="med"/>
            </a:ln>
            <a:effectLst/>
          </p:spPr>
          <p:txBody>
            <a:bodyPr rtlCol="0" anchor="ctr"/>
            <a:lstStyle/>
            <a:p>
              <a:pPr algn="ctr" defTabSz="1797889">
                <a:defRPr/>
              </a:pPr>
              <a:endParaRPr lang="en-US" sz="3512" kern="0" dirty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6" name="Rectangle 5"/>
            <p:cNvSpPr/>
            <p:nvPr/>
          </p:nvSpPr>
          <p:spPr>
            <a:xfrm>
              <a:off x="3105427" y="473283"/>
              <a:ext cx="2699255" cy="27695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defTabSz="1371783">
                <a:spcBef>
                  <a:spcPct val="50000"/>
                </a:spcBef>
                <a:defRPr/>
              </a:pPr>
              <a:r>
                <a:rPr lang="en-US" sz="2100" b="1" kern="0" dirty="0">
                  <a:solidFill>
                    <a:srgbClr val="414141"/>
                  </a:solidFill>
                </a:rPr>
                <a:t>Long-lasting customer relationship</a:t>
              </a:r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11448494" y="1154477"/>
            <a:ext cx="6383596" cy="1687582"/>
            <a:chOff x="7967365" y="3271991"/>
            <a:chExt cx="4255074" cy="1124881"/>
          </a:xfrm>
        </p:grpSpPr>
        <p:sp>
          <p:nvSpPr>
            <p:cNvPr id="58" name="TextBox 57"/>
            <p:cNvSpPr txBox="1"/>
            <p:nvPr/>
          </p:nvSpPr>
          <p:spPr bwMode="auto">
            <a:xfrm>
              <a:off x="8095485" y="3549087"/>
              <a:ext cx="3978867" cy="84778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67726" rIns="67726" anchor="ctr">
              <a:noAutofit/>
            </a:bodyPr>
            <a:lstStyle/>
            <a:p>
              <a:pPr marL="285750" indent="-285750" defTabSz="1371783" eaLnBrk="0" hangingPunct="0">
                <a:spcAft>
                  <a:spcPts val="450"/>
                </a:spcAft>
                <a:buClr>
                  <a:srgbClr val="414141"/>
                </a:buClr>
                <a:buFont typeface="Wingdings" panose="05000000000000000000" pitchFamily="2" charset="2"/>
                <a:buChar char="v"/>
                <a:defRPr/>
              </a:pPr>
              <a:r>
                <a:rPr lang="en-US" sz="1500" kern="0" dirty="0">
                  <a:solidFill>
                    <a:srgbClr val="4F4F4F"/>
                  </a:solidFill>
                </a:rPr>
                <a:t>ERP, Analytics, Mobility and Cloud Innovation focus to drive Transformation</a:t>
              </a:r>
            </a:p>
            <a:p>
              <a:pPr marL="285750" indent="-285750" defTabSz="1371783" eaLnBrk="0" hangingPunct="0">
                <a:spcAft>
                  <a:spcPts val="450"/>
                </a:spcAft>
                <a:buClr>
                  <a:srgbClr val="414141"/>
                </a:buClr>
                <a:buFont typeface="Wingdings" panose="05000000000000000000" pitchFamily="2" charset="2"/>
                <a:buChar char="v"/>
                <a:defRPr/>
              </a:pPr>
              <a:r>
                <a:rPr lang="en-US" sz="1500" kern="0" dirty="0">
                  <a:solidFill>
                    <a:srgbClr val="4F4F4F"/>
                  </a:solidFill>
                </a:rPr>
                <a:t>Simplification and rationalization</a:t>
              </a:r>
            </a:p>
            <a:p>
              <a:pPr marL="285750" indent="-285750" defTabSz="1371783" eaLnBrk="0" hangingPunct="0">
                <a:spcAft>
                  <a:spcPts val="450"/>
                </a:spcAft>
                <a:buClr>
                  <a:srgbClr val="414141"/>
                </a:buClr>
                <a:buFont typeface="Wingdings" panose="05000000000000000000" pitchFamily="2" charset="2"/>
                <a:buChar char="v"/>
                <a:defRPr/>
              </a:pPr>
              <a:r>
                <a:rPr lang="en-US" sz="1500" kern="0" dirty="0">
                  <a:solidFill>
                    <a:srgbClr val="4F4F4F"/>
                  </a:solidFill>
                </a:rPr>
                <a:t>Agile &amp; Hybrid Model integration</a:t>
              </a:r>
              <a:endParaRPr lang="en-IN" sz="1500" kern="0" dirty="0">
                <a:solidFill>
                  <a:srgbClr val="4F4F4F"/>
                </a:solidFill>
              </a:endParaRPr>
            </a:p>
          </p:txBody>
        </p:sp>
        <p:sp>
          <p:nvSpPr>
            <p:cNvPr id="59" name="Freeform 58"/>
            <p:cNvSpPr/>
            <p:nvPr/>
          </p:nvSpPr>
          <p:spPr>
            <a:xfrm rot="5400000">
              <a:off x="9588021" y="1762454"/>
              <a:ext cx="1013762" cy="4255074"/>
            </a:xfrm>
            <a:custGeom>
              <a:avLst/>
              <a:gdLst>
                <a:gd name="connsiteX0" fmla="*/ 0 w 961292"/>
                <a:gd name="connsiteY0" fmla="*/ 0 h 3481754"/>
                <a:gd name="connsiteX1" fmla="*/ 961292 w 961292"/>
                <a:gd name="connsiteY1" fmla="*/ 0 h 3481754"/>
                <a:gd name="connsiteX2" fmla="*/ 961292 w 961292"/>
                <a:gd name="connsiteY2" fmla="*/ 3481754 h 3481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61292" h="3481754">
                  <a:moveTo>
                    <a:pt x="0" y="0"/>
                  </a:moveTo>
                  <a:lnTo>
                    <a:pt x="961292" y="0"/>
                  </a:lnTo>
                  <a:lnTo>
                    <a:pt x="961292" y="3481754"/>
                  </a:lnTo>
                </a:path>
              </a:pathLst>
            </a:custGeom>
            <a:noFill/>
            <a:ln w="12700" cap="flat" cmpd="sng" algn="ctr">
              <a:solidFill>
                <a:srgbClr val="414141"/>
              </a:solidFill>
              <a:prstDash val="solid"/>
              <a:headEnd type="oval" w="med" len="med"/>
              <a:tailEnd type="oval" w="med" len="med"/>
            </a:ln>
            <a:effectLst/>
          </p:spPr>
          <p:txBody>
            <a:bodyPr rtlCol="0" anchor="ctr"/>
            <a:lstStyle/>
            <a:p>
              <a:pPr algn="ctr" defTabSz="1797889">
                <a:defRPr/>
              </a:pPr>
              <a:endParaRPr lang="en-US" sz="3512" kern="0" dirty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60" name="Rectangle 59"/>
            <p:cNvSpPr/>
            <p:nvPr/>
          </p:nvSpPr>
          <p:spPr>
            <a:xfrm>
              <a:off x="8074073" y="3271991"/>
              <a:ext cx="1944891" cy="27695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defTabSz="1371783">
                <a:spcBef>
                  <a:spcPct val="50000"/>
                </a:spcBef>
                <a:defRPr/>
              </a:pPr>
              <a:r>
                <a:rPr lang="en-US" sz="2100" b="1" kern="0" dirty="0">
                  <a:solidFill>
                    <a:srgbClr val="414141"/>
                  </a:solidFill>
                </a:rPr>
                <a:t>Dynamic transformation</a:t>
              </a:r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11448492" y="3035406"/>
            <a:ext cx="6340484" cy="1973865"/>
            <a:chOff x="7451645" y="1532413"/>
            <a:chExt cx="4226337" cy="1315707"/>
          </a:xfrm>
        </p:grpSpPr>
        <p:sp>
          <p:nvSpPr>
            <p:cNvPr id="61" name="TextBox 60"/>
            <p:cNvSpPr txBox="1"/>
            <p:nvPr/>
          </p:nvSpPr>
          <p:spPr bwMode="auto">
            <a:xfrm>
              <a:off x="7590195" y="1832757"/>
              <a:ext cx="3814405" cy="972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67726" rIns="67726">
              <a:noAutofit/>
            </a:bodyPr>
            <a:lstStyle/>
            <a:p>
              <a:pPr marL="285750" indent="-285750" defTabSz="1371783" eaLnBrk="0" hangingPunct="0">
                <a:spcAft>
                  <a:spcPts val="450"/>
                </a:spcAft>
                <a:buClr>
                  <a:srgbClr val="414141"/>
                </a:buClr>
                <a:buFont typeface="Wingdings" panose="05000000000000000000" pitchFamily="2" charset="2"/>
                <a:buChar char="v"/>
                <a:defRPr/>
              </a:pPr>
              <a:r>
                <a:rPr lang="en-US" sz="1500" kern="0" dirty="0">
                  <a:solidFill>
                    <a:srgbClr val="4F4F4F"/>
                  </a:solidFill>
                </a:rPr>
                <a:t>Unique combination of domain-vertical-technology COEs </a:t>
              </a:r>
              <a:br>
                <a:rPr lang="en-US" sz="1500" kern="0" dirty="0">
                  <a:solidFill>
                    <a:srgbClr val="4F4F4F"/>
                  </a:solidFill>
                </a:rPr>
              </a:br>
              <a:r>
                <a:rPr lang="en-US" sz="1500" kern="0" dirty="0">
                  <a:solidFill>
                    <a:srgbClr val="4F4F4F"/>
                  </a:solidFill>
                </a:rPr>
                <a:t>and SMEs to drive tactical and operational improvements</a:t>
              </a:r>
            </a:p>
            <a:p>
              <a:pPr marL="285750" indent="-285750" defTabSz="1371783" eaLnBrk="0" hangingPunct="0">
                <a:spcAft>
                  <a:spcPts val="450"/>
                </a:spcAft>
                <a:buClr>
                  <a:srgbClr val="414141"/>
                </a:buClr>
                <a:buFont typeface="Wingdings" panose="05000000000000000000" pitchFamily="2" charset="2"/>
                <a:buChar char="v"/>
                <a:defRPr/>
              </a:pPr>
              <a:r>
                <a:rPr lang="en-US" sz="1500" b="1" kern="0" dirty="0" err="1">
                  <a:solidFill>
                    <a:srgbClr val="4F4F4F"/>
                  </a:solidFill>
                </a:rPr>
                <a:t>Aashdit</a:t>
              </a:r>
              <a:r>
                <a:rPr lang="en-US" sz="1500" b="1" kern="0" dirty="0">
                  <a:solidFill>
                    <a:srgbClr val="4F4F4F"/>
                  </a:solidFill>
                </a:rPr>
                <a:t> ’Specialist’  </a:t>
              </a:r>
              <a:r>
                <a:rPr lang="en-US" sz="1500" kern="0" dirty="0">
                  <a:solidFill>
                    <a:srgbClr val="4F4F4F"/>
                  </a:solidFill>
                </a:rPr>
                <a:t>framework for driving  customer specific Innovation</a:t>
              </a:r>
            </a:p>
            <a:p>
              <a:pPr marL="285750" indent="-285750" defTabSz="1371783" eaLnBrk="0" hangingPunct="0">
                <a:spcAft>
                  <a:spcPts val="450"/>
                </a:spcAft>
                <a:buClr>
                  <a:srgbClr val="414141"/>
                </a:buClr>
                <a:buFont typeface="Wingdings" panose="05000000000000000000" pitchFamily="2" charset="2"/>
                <a:buChar char="v"/>
                <a:defRPr/>
              </a:pPr>
              <a:r>
                <a:rPr lang="en-US" sz="1500" kern="0" dirty="0">
                  <a:solidFill>
                    <a:srgbClr val="4F4F4F"/>
                  </a:solidFill>
                </a:rPr>
                <a:t>Idea generation &amp; innovation culture within each delivery team</a:t>
              </a:r>
            </a:p>
          </p:txBody>
        </p:sp>
        <p:sp>
          <p:nvSpPr>
            <p:cNvPr id="62" name="Rectangle 16"/>
            <p:cNvSpPr>
              <a:spLocks noChangeArrowheads="1"/>
            </p:cNvSpPr>
            <p:nvPr/>
          </p:nvSpPr>
          <p:spPr bwMode="auto">
            <a:xfrm>
              <a:off x="7536836" y="1532413"/>
              <a:ext cx="3153811" cy="276956"/>
            </a:xfrm>
            <a:prstGeom prst="rect">
              <a:avLst/>
            </a:prstGeom>
            <a:noFill/>
            <a:ln w="3175" algn="ctr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defTabSz="1371783">
                <a:spcBef>
                  <a:spcPct val="50000"/>
                </a:spcBef>
                <a:defRPr/>
              </a:pPr>
              <a:r>
                <a:rPr lang="en-US" sz="2100" b="1" kern="0" dirty="0">
                  <a:solidFill>
                    <a:srgbClr val="414141"/>
                  </a:solidFill>
                </a:rPr>
                <a:t>Enhanced innovations</a:t>
              </a:r>
            </a:p>
          </p:txBody>
        </p:sp>
        <p:sp>
          <p:nvSpPr>
            <p:cNvPr id="63" name="Freeform 62"/>
            <p:cNvSpPr/>
            <p:nvPr/>
          </p:nvSpPr>
          <p:spPr>
            <a:xfrm rot="5400000">
              <a:off x="8970814" y="140951"/>
              <a:ext cx="1188000" cy="4226337"/>
            </a:xfrm>
            <a:custGeom>
              <a:avLst/>
              <a:gdLst>
                <a:gd name="connsiteX0" fmla="*/ 0 w 961292"/>
                <a:gd name="connsiteY0" fmla="*/ 0 h 3481754"/>
                <a:gd name="connsiteX1" fmla="*/ 961292 w 961292"/>
                <a:gd name="connsiteY1" fmla="*/ 0 h 3481754"/>
                <a:gd name="connsiteX2" fmla="*/ 961292 w 961292"/>
                <a:gd name="connsiteY2" fmla="*/ 3481754 h 3481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61292" h="3481754">
                  <a:moveTo>
                    <a:pt x="0" y="0"/>
                  </a:moveTo>
                  <a:lnTo>
                    <a:pt x="961292" y="0"/>
                  </a:lnTo>
                  <a:lnTo>
                    <a:pt x="961292" y="3481754"/>
                  </a:lnTo>
                </a:path>
              </a:pathLst>
            </a:custGeom>
            <a:noFill/>
            <a:ln w="12700" cap="flat" cmpd="sng" algn="ctr">
              <a:solidFill>
                <a:srgbClr val="414141"/>
              </a:solidFill>
              <a:prstDash val="solid"/>
              <a:headEnd type="oval" w="med" len="med"/>
              <a:tailEnd type="oval" w="med" len="med"/>
            </a:ln>
            <a:effectLst/>
          </p:spPr>
          <p:txBody>
            <a:bodyPr rtlCol="0" anchor="ctr"/>
            <a:lstStyle/>
            <a:p>
              <a:pPr algn="ctr" defTabSz="1797889">
                <a:defRPr/>
              </a:pPr>
              <a:endParaRPr lang="en-US" sz="3512" kern="0" dirty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11448490" y="5179979"/>
            <a:ext cx="6383598" cy="2009701"/>
            <a:chOff x="2671568" y="6244550"/>
            <a:chExt cx="4255075" cy="1339594"/>
          </a:xfrm>
        </p:grpSpPr>
        <p:sp>
          <p:nvSpPr>
            <p:cNvPr id="66" name="TextBox 65"/>
            <p:cNvSpPr txBox="1"/>
            <p:nvPr/>
          </p:nvSpPr>
          <p:spPr bwMode="auto">
            <a:xfrm>
              <a:off x="2810412" y="6565774"/>
              <a:ext cx="3598212" cy="9242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67726" rIns="67726" anchor="ctr">
              <a:noAutofit/>
            </a:bodyPr>
            <a:lstStyle/>
            <a:p>
              <a:pPr marL="285750" indent="-285750" defTabSz="1371783" eaLnBrk="0" hangingPunct="0">
                <a:spcAft>
                  <a:spcPts val="450"/>
                </a:spcAft>
                <a:buClr>
                  <a:srgbClr val="414141"/>
                </a:buClr>
                <a:buFont typeface="Wingdings" panose="05000000000000000000" pitchFamily="2" charset="2"/>
                <a:buChar char="v"/>
                <a:defRPr/>
              </a:pPr>
              <a:r>
                <a:rPr lang="en-US" sz="1500" kern="0" dirty="0">
                  <a:solidFill>
                    <a:srgbClr val="4F4F4F"/>
                  </a:solidFill>
                </a:rPr>
                <a:t>Outcome linked SLAs driven service delivery</a:t>
              </a:r>
            </a:p>
            <a:p>
              <a:pPr marL="285750" indent="-285750" defTabSz="1371783" eaLnBrk="0" hangingPunct="0">
                <a:spcAft>
                  <a:spcPts val="450"/>
                </a:spcAft>
                <a:buClr>
                  <a:srgbClr val="414141"/>
                </a:buClr>
                <a:buFont typeface="Wingdings" panose="05000000000000000000" pitchFamily="2" charset="2"/>
                <a:buChar char="v"/>
                <a:defRPr/>
              </a:pPr>
              <a:r>
                <a:rPr lang="en-US" sz="1500" kern="0" dirty="0">
                  <a:solidFill>
                    <a:srgbClr val="4F4F4F"/>
                  </a:solidFill>
                </a:rPr>
                <a:t>Automation with tool driven service delivery</a:t>
              </a:r>
            </a:p>
            <a:p>
              <a:pPr marL="285750" indent="-285750" defTabSz="1371783" eaLnBrk="0" hangingPunct="0">
                <a:spcAft>
                  <a:spcPts val="450"/>
                </a:spcAft>
                <a:buClr>
                  <a:srgbClr val="414141"/>
                </a:buClr>
                <a:buFont typeface="Wingdings" panose="05000000000000000000" pitchFamily="2" charset="2"/>
                <a:buChar char="v"/>
                <a:defRPr/>
              </a:pPr>
              <a:r>
                <a:rPr lang="en-US" sz="1500" kern="0" dirty="0">
                  <a:solidFill>
                    <a:srgbClr val="4F4F4F"/>
                  </a:solidFill>
                </a:rPr>
                <a:t>End to End accountability</a:t>
              </a:r>
            </a:p>
            <a:p>
              <a:pPr marL="285750" indent="-285750" defTabSz="1371783" eaLnBrk="0" hangingPunct="0">
                <a:spcAft>
                  <a:spcPts val="450"/>
                </a:spcAft>
                <a:buClr>
                  <a:srgbClr val="414141"/>
                </a:buClr>
                <a:buFont typeface="Wingdings" panose="05000000000000000000" pitchFamily="2" charset="2"/>
                <a:buChar char="v"/>
                <a:defRPr/>
              </a:pPr>
              <a:r>
                <a:rPr lang="en-US" sz="1500" kern="0" dirty="0">
                  <a:solidFill>
                    <a:srgbClr val="4F4F4F"/>
                  </a:solidFill>
                </a:rPr>
                <a:t>Automation &amp; Data </a:t>
              </a:r>
              <a:r>
                <a:rPr lang="en-US" sz="1500" kern="0" dirty="0" err="1">
                  <a:solidFill>
                    <a:srgbClr val="4F4F4F"/>
                  </a:solidFill>
                </a:rPr>
                <a:t>Anayltics</a:t>
              </a:r>
              <a:endParaRPr lang="en-US" sz="1500" kern="0" dirty="0">
                <a:solidFill>
                  <a:srgbClr val="4F4F4F"/>
                </a:solidFill>
              </a:endParaRPr>
            </a:p>
            <a:p>
              <a:pPr marL="285750" indent="-285750" defTabSz="1371783" eaLnBrk="0" hangingPunct="0">
                <a:spcAft>
                  <a:spcPts val="450"/>
                </a:spcAft>
                <a:buClr>
                  <a:srgbClr val="414141"/>
                </a:buClr>
                <a:buFont typeface="Wingdings" panose="05000000000000000000" pitchFamily="2" charset="2"/>
                <a:buChar char="v"/>
                <a:defRPr/>
              </a:pPr>
              <a:r>
                <a:rPr lang="en-US" sz="1500" kern="0" dirty="0">
                  <a:solidFill>
                    <a:srgbClr val="4F4F4F"/>
                  </a:solidFill>
                </a:rPr>
                <a:t>Structured Governance model</a:t>
              </a:r>
            </a:p>
          </p:txBody>
        </p:sp>
        <p:grpSp>
          <p:nvGrpSpPr>
            <p:cNvPr id="14" name="Group 13"/>
            <p:cNvGrpSpPr/>
            <p:nvPr/>
          </p:nvGrpSpPr>
          <p:grpSpPr>
            <a:xfrm>
              <a:off x="2671568" y="6244550"/>
              <a:ext cx="4255075" cy="1339594"/>
              <a:chOff x="2671568" y="6244550"/>
              <a:chExt cx="4255075" cy="1339594"/>
            </a:xfrm>
          </p:grpSpPr>
          <p:sp>
            <p:nvSpPr>
              <p:cNvPr id="67" name="Freeform 66"/>
              <p:cNvSpPr/>
              <p:nvPr/>
            </p:nvSpPr>
            <p:spPr>
              <a:xfrm rot="5400000">
                <a:off x="4206254" y="4863754"/>
                <a:ext cx="1185704" cy="4255075"/>
              </a:xfrm>
              <a:custGeom>
                <a:avLst/>
                <a:gdLst>
                  <a:gd name="connsiteX0" fmla="*/ 0 w 961292"/>
                  <a:gd name="connsiteY0" fmla="*/ 0 h 3481754"/>
                  <a:gd name="connsiteX1" fmla="*/ 961292 w 961292"/>
                  <a:gd name="connsiteY1" fmla="*/ 0 h 3481754"/>
                  <a:gd name="connsiteX2" fmla="*/ 961292 w 961292"/>
                  <a:gd name="connsiteY2" fmla="*/ 3481754 h 34817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961292" h="3481754">
                    <a:moveTo>
                      <a:pt x="0" y="0"/>
                    </a:moveTo>
                    <a:lnTo>
                      <a:pt x="961292" y="0"/>
                    </a:lnTo>
                    <a:lnTo>
                      <a:pt x="961292" y="3481754"/>
                    </a:lnTo>
                  </a:path>
                </a:pathLst>
              </a:custGeom>
              <a:noFill/>
              <a:ln w="12700" cap="flat" cmpd="sng" algn="ctr">
                <a:solidFill>
                  <a:srgbClr val="414141"/>
                </a:solidFill>
                <a:prstDash val="solid"/>
                <a:headEnd type="oval" w="med" len="med"/>
                <a:tailEnd type="oval" w="med" len="med"/>
              </a:ln>
              <a:effectLst/>
            </p:spPr>
            <p:txBody>
              <a:bodyPr rtlCol="0" anchor="ctr"/>
              <a:lstStyle/>
              <a:p>
                <a:pPr algn="ctr" defTabSz="1797889">
                  <a:defRPr/>
                </a:pPr>
                <a:endParaRPr lang="en-US" sz="3512" kern="0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68" name="Rectangle 67"/>
              <p:cNvSpPr/>
              <p:nvPr/>
            </p:nvSpPr>
            <p:spPr>
              <a:xfrm>
                <a:off x="2718182" y="6244550"/>
                <a:ext cx="2680020" cy="27695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defTabSz="1371783">
                  <a:spcBef>
                    <a:spcPct val="50000"/>
                  </a:spcBef>
                  <a:defRPr/>
                </a:pPr>
                <a:r>
                  <a:rPr lang="en-US" sz="2100" b="1" kern="0" dirty="0">
                    <a:solidFill>
                      <a:srgbClr val="414141"/>
                    </a:solidFill>
                  </a:rPr>
                  <a:t>Trustworthy outsourcing partner </a:t>
                </a:r>
              </a:p>
            </p:txBody>
          </p:sp>
        </p:grpSp>
      </p:grpSp>
      <p:sp>
        <p:nvSpPr>
          <p:cNvPr id="50" name="Line 6"/>
          <p:cNvSpPr>
            <a:spLocks noChangeShapeType="1"/>
          </p:cNvSpPr>
          <p:nvPr/>
        </p:nvSpPr>
        <p:spPr bwMode="auto">
          <a:xfrm rot="21180000" flipV="1">
            <a:off x="6416079" y="5849558"/>
            <a:ext cx="2585908" cy="2265798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 type="triangle" w="med" len="med"/>
            <a:tailEnd/>
          </a:ln>
        </p:spPr>
        <p:txBody>
          <a:bodyPr/>
          <a:lstStyle/>
          <a:p>
            <a:pPr defTabSz="1371783">
              <a:defRPr/>
            </a:pPr>
            <a:endParaRPr lang="en-US" sz="5038" kern="0" dirty="0">
              <a:solidFill>
                <a:srgbClr val="4F4F4F"/>
              </a:solidFill>
              <a:latin typeface="Calibri" panose="020F0502020204030204" pitchFamily="34" charset="0"/>
            </a:endParaRPr>
          </a:p>
        </p:txBody>
      </p:sp>
      <p:sp>
        <p:nvSpPr>
          <p:cNvPr id="52" name="Oval 7"/>
          <p:cNvSpPr>
            <a:spLocks noChangeAspect="1" noChangeArrowheads="1"/>
          </p:cNvSpPr>
          <p:nvPr/>
        </p:nvSpPr>
        <p:spPr bwMode="auto">
          <a:xfrm>
            <a:off x="7353939" y="6712052"/>
            <a:ext cx="710184" cy="710184"/>
          </a:xfrm>
          <a:prstGeom prst="ellipse">
            <a:avLst/>
          </a:prstGeom>
          <a:solidFill>
            <a:srgbClr val="808285"/>
          </a:solidFill>
          <a:ln w="3175" algn="ctr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pPr algn="ctr" defTabSz="1371783">
              <a:spcBef>
                <a:spcPct val="50000"/>
              </a:spcBef>
              <a:defRPr/>
            </a:pPr>
            <a:endParaRPr lang="en-US" sz="2963" kern="0" dirty="0">
              <a:solidFill>
                <a:prstClr val="white"/>
              </a:solidFill>
              <a:latin typeface="Calibri" panose="020F0502020204030204" pitchFamily="34" charset="0"/>
            </a:endParaRPr>
          </a:p>
        </p:txBody>
      </p:sp>
      <p:sp>
        <p:nvSpPr>
          <p:cNvPr id="71" name="Line 6"/>
          <p:cNvSpPr>
            <a:spLocks noChangeShapeType="1"/>
          </p:cNvSpPr>
          <p:nvPr/>
        </p:nvSpPr>
        <p:spPr bwMode="auto">
          <a:xfrm rot="21180000" flipH="1" flipV="1">
            <a:off x="9408157" y="5593549"/>
            <a:ext cx="1585166" cy="2644011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 type="triangle" w="med" len="med"/>
            <a:tailEnd/>
          </a:ln>
        </p:spPr>
        <p:txBody>
          <a:bodyPr/>
          <a:lstStyle/>
          <a:p>
            <a:pPr defTabSz="1371783">
              <a:defRPr/>
            </a:pPr>
            <a:endParaRPr lang="en-US" sz="5038" kern="0" dirty="0">
              <a:solidFill>
                <a:srgbClr val="4F4F4F"/>
              </a:solidFill>
              <a:latin typeface="Calibri" panose="020F0502020204030204" pitchFamily="34" charset="0"/>
            </a:endParaRPr>
          </a:p>
        </p:txBody>
      </p:sp>
      <p:sp>
        <p:nvSpPr>
          <p:cNvPr id="64" name="Oval 11"/>
          <p:cNvSpPr>
            <a:spLocks noChangeAspect="1" noChangeArrowheads="1"/>
          </p:cNvSpPr>
          <p:nvPr/>
        </p:nvSpPr>
        <p:spPr bwMode="auto">
          <a:xfrm>
            <a:off x="9898754" y="6655130"/>
            <a:ext cx="710184" cy="710184"/>
          </a:xfrm>
          <a:prstGeom prst="ellipse">
            <a:avLst/>
          </a:prstGeom>
          <a:solidFill>
            <a:srgbClr val="808285"/>
          </a:solidFill>
          <a:ln w="3175" algn="ctr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pPr algn="ctr" defTabSz="1371783">
              <a:spcBef>
                <a:spcPct val="50000"/>
              </a:spcBef>
              <a:defRPr/>
            </a:pPr>
            <a:endParaRPr lang="en-US" sz="2963" kern="0" dirty="0">
              <a:solidFill>
                <a:prstClr val="white"/>
              </a:solidFill>
              <a:latin typeface="Calibri" panose="020F0502020204030204" pitchFamily="34" charset="0"/>
            </a:endParaRPr>
          </a:p>
        </p:txBody>
      </p:sp>
      <p:sp>
        <p:nvSpPr>
          <p:cNvPr id="72" name="Line 6"/>
          <p:cNvSpPr>
            <a:spLocks noChangeShapeType="1"/>
          </p:cNvSpPr>
          <p:nvPr/>
        </p:nvSpPr>
        <p:spPr bwMode="auto">
          <a:xfrm rot="21180000" flipH="1" flipV="1">
            <a:off x="9331889" y="5247484"/>
            <a:ext cx="2113879" cy="111200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 type="triangle" w="med" len="med"/>
            <a:tailEnd/>
          </a:ln>
        </p:spPr>
        <p:txBody>
          <a:bodyPr/>
          <a:lstStyle/>
          <a:p>
            <a:pPr defTabSz="1371783">
              <a:defRPr/>
            </a:pPr>
            <a:endParaRPr lang="en-US" sz="5038" kern="0" dirty="0">
              <a:solidFill>
                <a:srgbClr val="4F4F4F"/>
              </a:solidFill>
              <a:latin typeface="Calibri" panose="020F0502020204030204" pitchFamily="34" charset="0"/>
            </a:endParaRPr>
          </a:p>
        </p:txBody>
      </p:sp>
      <p:sp>
        <p:nvSpPr>
          <p:cNvPr id="65" name="Oval 19"/>
          <p:cNvSpPr>
            <a:spLocks noChangeAspect="1" noChangeArrowheads="1"/>
          </p:cNvSpPr>
          <p:nvPr/>
        </p:nvSpPr>
        <p:spPr bwMode="auto">
          <a:xfrm>
            <a:off x="10324228" y="5562708"/>
            <a:ext cx="710184" cy="710184"/>
          </a:xfrm>
          <a:prstGeom prst="ellipse">
            <a:avLst/>
          </a:prstGeom>
          <a:solidFill>
            <a:srgbClr val="808285"/>
          </a:solidFill>
          <a:ln w="3175" algn="ctr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pPr algn="ctr" defTabSz="1371783">
              <a:spcBef>
                <a:spcPct val="50000"/>
              </a:spcBef>
              <a:defRPr/>
            </a:pPr>
            <a:endParaRPr lang="en-US" sz="2963" kern="0" dirty="0">
              <a:solidFill>
                <a:prstClr val="white"/>
              </a:solidFill>
              <a:latin typeface="Calibri" panose="020F0502020204030204" pitchFamily="34" charset="0"/>
            </a:endParaRPr>
          </a:p>
        </p:txBody>
      </p:sp>
      <p:sp>
        <p:nvSpPr>
          <p:cNvPr id="73" name="Line 14"/>
          <p:cNvSpPr>
            <a:spLocks noChangeShapeType="1"/>
          </p:cNvSpPr>
          <p:nvPr/>
        </p:nvSpPr>
        <p:spPr bwMode="auto">
          <a:xfrm rot="4320000">
            <a:off x="10554868" y="3556006"/>
            <a:ext cx="104481" cy="2072073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 type="triangle" w="med" len="med"/>
            <a:tailEnd/>
          </a:ln>
        </p:spPr>
        <p:txBody>
          <a:bodyPr/>
          <a:lstStyle/>
          <a:p>
            <a:pPr defTabSz="1371783">
              <a:defRPr/>
            </a:pPr>
            <a:endParaRPr lang="en-US" sz="5038" kern="0" dirty="0">
              <a:solidFill>
                <a:srgbClr val="4F4F4F"/>
              </a:solidFill>
              <a:latin typeface="Calibri" panose="020F0502020204030204" pitchFamily="34" charset="0"/>
            </a:endParaRPr>
          </a:p>
        </p:txBody>
      </p:sp>
      <p:sp>
        <p:nvSpPr>
          <p:cNvPr id="69" name="Oval 15"/>
          <p:cNvSpPr>
            <a:spLocks noChangeAspect="1" noChangeArrowheads="1"/>
          </p:cNvSpPr>
          <p:nvPr/>
        </p:nvSpPr>
        <p:spPr bwMode="auto">
          <a:xfrm>
            <a:off x="10389874" y="4166059"/>
            <a:ext cx="710184" cy="712536"/>
          </a:xfrm>
          <a:prstGeom prst="ellipse">
            <a:avLst/>
          </a:prstGeom>
          <a:solidFill>
            <a:srgbClr val="808285"/>
          </a:solidFill>
          <a:ln w="3175" algn="ctr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pPr algn="ctr" defTabSz="1371783">
              <a:spcBef>
                <a:spcPct val="50000"/>
              </a:spcBef>
              <a:defRPr/>
            </a:pPr>
            <a:endParaRPr lang="en-US" sz="2963" kern="0" dirty="0">
              <a:solidFill>
                <a:prstClr val="white"/>
              </a:solidFill>
              <a:latin typeface="Calibri" panose="020F0502020204030204" pitchFamily="34" charset="0"/>
            </a:endParaRPr>
          </a:p>
        </p:txBody>
      </p:sp>
      <p:sp>
        <p:nvSpPr>
          <p:cNvPr id="74" name="Line 18"/>
          <p:cNvSpPr>
            <a:spLocks noChangeShapeType="1"/>
          </p:cNvSpPr>
          <p:nvPr/>
        </p:nvSpPr>
        <p:spPr bwMode="auto">
          <a:xfrm rot="5460000">
            <a:off x="8955602" y="2326044"/>
            <a:ext cx="2714030" cy="2186607"/>
          </a:xfrm>
          <a:prstGeom prst="line">
            <a:avLst/>
          </a:prstGeom>
          <a:noFill/>
          <a:ln w="19050" cap="rnd">
            <a:solidFill>
              <a:srgbClr val="414141"/>
            </a:solidFill>
            <a:prstDash val="sysDot"/>
            <a:round/>
            <a:headEnd type="triangle" w="med" len="med"/>
            <a:tailEnd/>
          </a:ln>
        </p:spPr>
        <p:txBody>
          <a:bodyPr/>
          <a:lstStyle/>
          <a:p>
            <a:pPr defTabSz="1371783">
              <a:defRPr/>
            </a:pPr>
            <a:endParaRPr lang="en-US" sz="5038" kern="0" dirty="0">
              <a:solidFill>
                <a:srgbClr val="4F4F4F"/>
              </a:solidFill>
              <a:latin typeface="Calibri" panose="020F0502020204030204" pitchFamily="34" charset="0"/>
            </a:endParaRPr>
          </a:p>
        </p:txBody>
      </p:sp>
      <p:sp>
        <p:nvSpPr>
          <p:cNvPr id="70" name="Oval 11"/>
          <p:cNvSpPr>
            <a:spLocks noChangeAspect="1" noChangeArrowheads="1"/>
          </p:cNvSpPr>
          <p:nvPr/>
        </p:nvSpPr>
        <p:spPr bwMode="auto">
          <a:xfrm>
            <a:off x="10107541" y="2899218"/>
            <a:ext cx="710184" cy="710184"/>
          </a:xfrm>
          <a:prstGeom prst="ellipse">
            <a:avLst/>
          </a:prstGeom>
          <a:solidFill>
            <a:srgbClr val="808285"/>
          </a:solidFill>
          <a:ln w="3175" algn="ctr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pPr algn="ctr" defTabSz="1371783">
              <a:spcBef>
                <a:spcPct val="50000"/>
              </a:spcBef>
              <a:defRPr/>
            </a:pPr>
            <a:endParaRPr lang="en-US" sz="2963" kern="0" dirty="0">
              <a:solidFill>
                <a:prstClr val="white"/>
              </a:solidFill>
              <a:latin typeface="Calibri" panose="020F0502020204030204" pitchFamily="34" charset="0"/>
            </a:endParaRPr>
          </a:p>
        </p:txBody>
      </p:sp>
      <p:sp>
        <p:nvSpPr>
          <p:cNvPr id="39" name="Oval 25"/>
          <p:cNvSpPr>
            <a:spLocks noChangeArrowheads="1"/>
          </p:cNvSpPr>
          <p:nvPr/>
        </p:nvSpPr>
        <p:spPr bwMode="auto">
          <a:xfrm>
            <a:off x="7521338" y="3647051"/>
            <a:ext cx="2665893" cy="2711047"/>
          </a:xfrm>
          <a:prstGeom prst="ellipse">
            <a:avLst/>
          </a:prstGeom>
          <a:solidFill>
            <a:schemeClr val="accent1">
              <a:lumMod val="50000"/>
            </a:schemeClr>
          </a:solidFill>
          <a:ln w="9525">
            <a:solidFill>
              <a:schemeClr val="bg1"/>
            </a:solidFill>
            <a:round/>
            <a:headEnd/>
            <a:tailEnd/>
          </a:ln>
        </p:spPr>
        <p:txBody>
          <a:bodyPr lIns="0" tIns="0" rIns="0" bIns="0" anchor="ctr"/>
          <a:lstStyle/>
          <a:p>
            <a:pPr algn="ctr" defTabSz="1371783">
              <a:defRPr/>
            </a:pPr>
            <a:endParaRPr lang="en-GB" sz="5038" kern="0" dirty="0">
              <a:solidFill>
                <a:prstClr val="white"/>
              </a:solidFill>
              <a:latin typeface="Calibri" panose="020F0502020204030204" pitchFamily="34" charset="0"/>
            </a:endParaRPr>
          </a:p>
        </p:txBody>
      </p:sp>
      <p:pic>
        <p:nvPicPr>
          <p:cNvPr id="50178" name="Picture 2" descr="C:\Users\manoj.jain\Downloads\responsive-design-symbol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1361" y="4525215"/>
            <a:ext cx="378058" cy="3780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0179" name="Picture 3" descr="C:\Users\manoj.jain\Downloads\database-secure-connection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6617" y="3091917"/>
            <a:ext cx="457485" cy="4574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0180" name="Picture 4" descr="C:\Users\manoj.jain\Downloads\handshake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71688" y="6864853"/>
            <a:ext cx="474687" cy="4746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0181" name="Picture 5" descr="G:\Manoj 2016\ICON\blue icon\1.png"/>
          <p:cNvPicPr>
            <a:picLocks noChangeAspect="1" noChangeArrowheads="1"/>
          </p:cNvPicPr>
          <p:nvPr/>
        </p:nvPicPr>
        <p:blipFill>
          <a:blip r:embed="rId6" cstate="print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40932" y="5680313"/>
            <a:ext cx="514879" cy="5148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0182" name="Picture 6" descr="G:\Manoj 2016\ICON\blue icon\3.png"/>
          <p:cNvPicPr>
            <a:picLocks noChangeAspect="1" noChangeArrowheads="1"/>
          </p:cNvPicPr>
          <p:nvPr/>
        </p:nvPicPr>
        <p:blipFill>
          <a:blip r:embed="rId7" cstate="print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61462" y="3005520"/>
            <a:ext cx="486075" cy="486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0183" name="Picture 7" descr="G:\Manoj 2016\PPT\Innovation-white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11048" y="4286450"/>
            <a:ext cx="486075" cy="4766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0184" name="Picture 8" descr="G:\Manoj 2016\white icon\nature-of-work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1028" y="5823804"/>
            <a:ext cx="432067" cy="4320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0185" name="Picture 9" descr="G:\Manoj 2016\white icon\Apps.pn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64035" y="6833009"/>
            <a:ext cx="384305" cy="3843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5" name="Action Button: Custom 74">
            <a:hlinkClick r:id="" action="ppaction://noaction" highlightClick="1"/>
          </p:cNvPr>
          <p:cNvSpPr/>
          <p:nvPr/>
        </p:nvSpPr>
        <p:spPr>
          <a:xfrm>
            <a:off x="16664354" y="9416917"/>
            <a:ext cx="1620061" cy="871672"/>
          </a:xfrm>
          <a:prstGeom prst="actionButtonBlank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2700"/>
          </a:p>
        </p:txBody>
      </p:sp>
      <p:sp>
        <p:nvSpPr>
          <p:cNvPr id="76" name="TextBox 75"/>
          <p:cNvSpPr txBox="1"/>
          <p:nvPr/>
        </p:nvSpPr>
        <p:spPr>
          <a:xfrm>
            <a:off x="320960" y="159930"/>
            <a:ext cx="8700292" cy="10669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7600"/>
              </a:lnSpc>
            </a:pPr>
            <a:r>
              <a:rPr lang="en-US" sz="48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Why AASHDIT?</a:t>
            </a:r>
          </a:p>
        </p:txBody>
      </p:sp>
      <p:cxnSp>
        <p:nvCxnSpPr>
          <p:cNvPr id="77" name="Прямая соединительная линия 15"/>
          <p:cNvCxnSpPr/>
          <p:nvPr/>
        </p:nvCxnSpPr>
        <p:spPr>
          <a:xfrm>
            <a:off x="1587" y="1345700"/>
            <a:ext cx="3619500" cy="0"/>
          </a:xfrm>
          <a:prstGeom prst="line">
            <a:avLst/>
          </a:prstGeom>
          <a:ln w="57150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Group 1"/>
          <p:cNvGrpSpPr/>
          <p:nvPr/>
        </p:nvGrpSpPr>
        <p:grpSpPr>
          <a:xfrm>
            <a:off x="383409" y="1527709"/>
            <a:ext cx="5655857" cy="1890291"/>
            <a:chOff x="383409" y="1527709"/>
            <a:chExt cx="5655857" cy="1890291"/>
          </a:xfrm>
        </p:grpSpPr>
        <p:grpSp>
          <p:nvGrpSpPr>
            <p:cNvPr id="4" name="Group 3"/>
            <p:cNvGrpSpPr/>
            <p:nvPr/>
          </p:nvGrpSpPr>
          <p:grpSpPr>
            <a:xfrm>
              <a:off x="383409" y="1527709"/>
              <a:ext cx="5655857" cy="1890291"/>
              <a:chOff x="237234" y="1932420"/>
              <a:chExt cx="3769990" cy="1260000"/>
            </a:xfrm>
          </p:grpSpPr>
          <p:sp>
            <p:nvSpPr>
              <p:cNvPr id="43" name="TextBox 42"/>
              <p:cNvSpPr txBox="1"/>
              <p:nvPr/>
            </p:nvSpPr>
            <p:spPr bwMode="auto">
              <a:xfrm>
                <a:off x="359847" y="2360250"/>
                <a:ext cx="3628554" cy="74725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 lIns="67726" rIns="67726" anchor="ctr">
                <a:noAutofit/>
              </a:bodyPr>
              <a:lstStyle/>
              <a:p>
                <a:pPr marL="285750" indent="-285750" defTabSz="1371783" eaLnBrk="0" hangingPunct="0">
                  <a:spcAft>
                    <a:spcPts val="450"/>
                  </a:spcAft>
                  <a:buClr>
                    <a:srgbClr val="414141"/>
                  </a:buClr>
                  <a:buFont typeface="Wingdings" panose="05000000000000000000" pitchFamily="2" charset="2"/>
                  <a:buChar char="v"/>
                  <a:defRPr/>
                </a:pPr>
                <a:r>
                  <a:rPr lang="en-US" sz="1500" kern="0" dirty="0">
                    <a:solidFill>
                      <a:srgbClr val="4F4F4F"/>
                    </a:solidFill>
                  </a:rPr>
                  <a:t>Partner of Choice  with global organization being a start up</a:t>
                </a:r>
              </a:p>
              <a:p>
                <a:pPr marL="285750" indent="-285750" defTabSz="1371783" eaLnBrk="0" hangingPunct="0">
                  <a:spcAft>
                    <a:spcPts val="450"/>
                  </a:spcAft>
                  <a:buClr>
                    <a:srgbClr val="414141"/>
                  </a:buClr>
                  <a:buFont typeface="Wingdings" panose="05000000000000000000" pitchFamily="2" charset="2"/>
                  <a:buChar char="v"/>
                  <a:defRPr/>
                </a:pPr>
                <a:r>
                  <a:rPr lang="en-US" sz="1500" kern="0" dirty="0">
                    <a:solidFill>
                      <a:srgbClr val="4F4F4F"/>
                    </a:solidFill>
                  </a:rPr>
                  <a:t>Smart Operations – inline with  needs</a:t>
                </a:r>
              </a:p>
              <a:p>
                <a:pPr marL="285750" indent="-285750" defTabSz="1371783" eaLnBrk="0" hangingPunct="0">
                  <a:spcAft>
                    <a:spcPts val="450"/>
                  </a:spcAft>
                  <a:buClr>
                    <a:srgbClr val="414141"/>
                  </a:buClr>
                  <a:buFont typeface="Wingdings" panose="05000000000000000000" pitchFamily="2" charset="2"/>
                  <a:buChar char="v"/>
                  <a:defRPr/>
                </a:pPr>
                <a:r>
                  <a:rPr lang="en-US" sz="1500" kern="0" dirty="0">
                    <a:solidFill>
                      <a:srgbClr val="4F4F4F"/>
                    </a:solidFill>
                  </a:rPr>
                  <a:t>Flexible and  “Client friendly” pricing models</a:t>
                </a:r>
              </a:p>
            </p:txBody>
          </p:sp>
          <p:sp>
            <p:nvSpPr>
              <p:cNvPr id="54" name="Freeform 53"/>
              <p:cNvSpPr/>
              <p:nvPr/>
            </p:nvSpPr>
            <p:spPr>
              <a:xfrm rot="5400000" flipV="1">
                <a:off x="1492229" y="677425"/>
                <a:ext cx="1260000" cy="3769990"/>
              </a:xfrm>
              <a:custGeom>
                <a:avLst/>
                <a:gdLst>
                  <a:gd name="connsiteX0" fmla="*/ 0 w 961292"/>
                  <a:gd name="connsiteY0" fmla="*/ 0 h 3481754"/>
                  <a:gd name="connsiteX1" fmla="*/ 961292 w 961292"/>
                  <a:gd name="connsiteY1" fmla="*/ 0 h 3481754"/>
                  <a:gd name="connsiteX2" fmla="*/ 961292 w 961292"/>
                  <a:gd name="connsiteY2" fmla="*/ 3481754 h 34817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961292" h="3481754">
                    <a:moveTo>
                      <a:pt x="0" y="0"/>
                    </a:moveTo>
                    <a:lnTo>
                      <a:pt x="961292" y="0"/>
                    </a:lnTo>
                    <a:lnTo>
                      <a:pt x="961292" y="3481754"/>
                    </a:lnTo>
                  </a:path>
                </a:pathLst>
              </a:custGeom>
              <a:noFill/>
              <a:ln w="12700" cap="flat" cmpd="sng" algn="ctr">
                <a:solidFill>
                  <a:srgbClr val="414141"/>
                </a:solidFill>
                <a:prstDash val="solid"/>
                <a:headEnd type="oval" w="med" len="med"/>
                <a:tailEnd type="oval" w="med" len="med"/>
              </a:ln>
              <a:effectLst/>
            </p:spPr>
            <p:txBody>
              <a:bodyPr rtlCol="0" anchor="ctr"/>
              <a:lstStyle/>
              <a:p>
                <a:pPr algn="ctr" defTabSz="1797889">
                  <a:defRPr/>
                </a:pPr>
                <a:endParaRPr lang="en-US" sz="3512" kern="0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</p:grpSp>
        <p:sp>
          <p:nvSpPr>
            <p:cNvPr id="79" name="Rectangle 16"/>
            <p:cNvSpPr>
              <a:spLocks noChangeArrowheads="1"/>
            </p:cNvSpPr>
            <p:nvPr/>
          </p:nvSpPr>
          <p:spPr bwMode="auto">
            <a:xfrm>
              <a:off x="537223" y="1599508"/>
              <a:ext cx="5048782" cy="415498"/>
            </a:xfrm>
            <a:prstGeom prst="rect">
              <a:avLst/>
            </a:prstGeom>
            <a:noFill/>
            <a:ln w="3175" algn="ctr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defTabSz="1371783">
                <a:spcBef>
                  <a:spcPct val="50000"/>
                </a:spcBef>
                <a:defRPr/>
              </a:pPr>
              <a:r>
                <a:rPr lang="en-US" sz="2100" b="1" kern="0" dirty="0">
                  <a:solidFill>
                    <a:srgbClr val="414141"/>
                  </a:solidFill>
                </a:rPr>
                <a:t>Digital ready solutions provider</a:t>
              </a:r>
            </a:p>
          </p:txBody>
        </p:sp>
      </p:grpSp>
      <p:sp>
        <p:nvSpPr>
          <p:cNvPr id="16" name="TextBox 15"/>
          <p:cNvSpPr txBox="1"/>
          <p:nvPr/>
        </p:nvSpPr>
        <p:spPr>
          <a:xfrm>
            <a:off x="7549259" y="4729869"/>
            <a:ext cx="265074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chemeClr val="bg1"/>
                </a:solidFill>
              </a:rPr>
              <a:t>In Summary</a:t>
            </a:r>
          </a:p>
        </p:txBody>
      </p:sp>
      <p:grpSp>
        <p:nvGrpSpPr>
          <p:cNvPr id="78" name="Group 77"/>
          <p:cNvGrpSpPr/>
          <p:nvPr/>
        </p:nvGrpSpPr>
        <p:grpSpPr>
          <a:xfrm>
            <a:off x="293565" y="9325415"/>
            <a:ext cx="7591660" cy="822933"/>
            <a:chOff x="221674" y="8066370"/>
            <a:chExt cx="7591660" cy="1328256"/>
          </a:xfrm>
          <a:solidFill>
            <a:schemeClr val="accent1">
              <a:lumMod val="50000"/>
            </a:schemeClr>
          </a:solidFill>
        </p:grpSpPr>
        <p:sp>
          <p:nvSpPr>
            <p:cNvPr id="80" name="Rounded Rectangle 79"/>
            <p:cNvSpPr/>
            <p:nvPr/>
          </p:nvSpPr>
          <p:spPr>
            <a:xfrm>
              <a:off x="221674" y="8066370"/>
              <a:ext cx="7591660" cy="1328256"/>
            </a:xfrm>
            <a:prstGeom prst="roundRect">
              <a:avLst/>
            </a:prstGeom>
            <a:grpFill/>
            <a:ln w="19050">
              <a:noFill/>
              <a:prstDash val="lgDashDot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371783">
                <a:defRPr/>
              </a:pPr>
              <a:endParaRPr lang="en-IN" sz="2700" kern="0">
                <a:solidFill>
                  <a:prstClr val="white"/>
                </a:solidFill>
              </a:endParaRPr>
            </a:p>
          </p:txBody>
        </p:sp>
        <p:grpSp>
          <p:nvGrpSpPr>
            <p:cNvPr id="81" name="Group 80"/>
            <p:cNvGrpSpPr/>
            <p:nvPr/>
          </p:nvGrpSpPr>
          <p:grpSpPr>
            <a:xfrm>
              <a:off x="445726" y="8111250"/>
              <a:ext cx="7039812" cy="1266756"/>
              <a:chOff x="445726" y="8111250"/>
              <a:chExt cx="7039812" cy="1266756"/>
            </a:xfrm>
            <a:grpFill/>
          </p:grpSpPr>
          <p:sp>
            <p:nvSpPr>
              <p:cNvPr id="82" name="Rectangle 81"/>
              <p:cNvSpPr/>
              <p:nvPr/>
            </p:nvSpPr>
            <p:spPr>
              <a:xfrm>
                <a:off x="445726" y="8323373"/>
                <a:ext cx="1579750" cy="507836"/>
              </a:xfrm>
              <a:prstGeom prst="rect">
                <a:avLst/>
              </a:prstGeom>
              <a:grpFill/>
            </p:spPr>
            <p:txBody>
              <a:bodyPr wrap="square" lIns="137162" tIns="68582" rIns="137162" bIns="68582">
                <a:spAutoFit/>
              </a:bodyPr>
              <a:lstStyle/>
              <a:p>
                <a:pPr algn="ctr" defTabSz="1371783">
                  <a:spcAft>
                    <a:spcPts val="1800"/>
                  </a:spcAft>
                  <a:defRPr/>
                </a:pPr>
                <a:r>
                  <a:rPr lang="en-US" sz="2400" kern="0" dirty="0">
                    <a:solidFill>
                      <a:srgbClr val="FFFFFF"/>
                    </a:solidFill>
                  </a:rPr>
                  <a:t>VISION</a:t>
                </a:r>
              </a:p>
            </p:txBody>
          </p:sp>
          <p:cxnSp>
            <p:nvCxnSpPr>
              <p:cNvPr id="83" name="Straight Connector 82"/>
              <p:cNvCxnSpPr/>
              <p:nvPr/>
            </p:nvCxnSpPr>
            <p:spPr>
              <a:xfrm>
                <a:off x="2071858" y="8252094"/>
                <a:ext cx="3973" cy="932172"/>
              </a:xfrm>
              <a:prstGeom prst="line">
                <a:avLst/>
              </a:prstGeom>
              <a:grpFill/>
              <a:ln>
                <a:solidFill>
                  <a:schemeClr val="bg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84" name="TextBox 83"/>
              <p:cNvSpPr txBox="1"/>
              <p:nvPr/>
            </p:nvSpPr>
            <p:spPr>
              <a:xfrm>
                <a:off x="2244727" y="8111250"/>
                <a:ext cx="5240811" cy="1266756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r>
                  <a:rPr lang="en-IN" sz="1500" kern="0" dirty="0">
                    <a:solidFill>
                      <a:srgbClr val="FFFFFF"/>
                    </a:solidFill>
                  </a:rPr>
                  <a:t>To become a respected brand by providing innovative solutions that add value to our customers with the help of our passionate and resourceful team.</a:t>
                </a:r>
              </a:p>
            </p:txBody>
          </p:sp>
        </p:grpSp>
      </p:grpSp>
      <p:grpSp>
        <p:nvGrpSpPr>
          <p:cNvPr id="85" name="Group 84"/>
          <p:cNvGrpSpPr/>
          <p:nvPr/>
        </p:nvGrpSpPr>
        <p:grpSpPr>
          <a:xfrm>
            <a:off x="8064123" y="9325415"/>
            <a:ext cx="10018678" cy="822933"/>
            <a:chOff x="7992232" y="8248281"/>
            <a:chExt cx="10018678" cy="1328256"/>
          </a:xfrm>
        </p:grpSpPr>
        <p:sp>
          <p:nvSpPr>
            <p:cNvPr id="86" name="Rounded Rectangle 85"/>
            <p:cNvSpPr/>
            <p:nvPr/>
          </p:nvSpPr>
          <p:spPr>
            <a:xfrm>
              <a:off x="7992232" y="8248281"/>
              <a:ext cx="10018678" cy="1328256"/>
            </a:xfrm>
            <a:prstGeom prst="roundRect">
              <a:avLst/>
            </a:prstGeom>
            <a:solidFill>
              <a:schemeClr val="accent1">
                <a:lumMod val="50000"/>
              </a:schemeClr>
            </a:solidFill>
            <a:ln w="19050">
              <a:noFill/>
              <a:prstDash val="lgDashDot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371783">
                <a:defRPr/>
              </a:pPr>
              <a:endParaRPr lang="en-IN" sz="2700" kern="0" dirty="0">
                <a:solidFill>
                  <a:prstClr val="white"/>
                </a:solidFill>
              </a:endParaRPr>
            </a:p>
          </p:txBody>
        </p:sp>
        <p:sp>
          <p:nvSpPr>
            <p:cNvPr id="87" name="TextBox 86"/>
            <p:cNvSpPr txBox="1"/>
            <p:nvPr/>
          </p:nvSpPr>
          <p:spPr>
            <a:xfrm>
              <a:off x="8055694" y="8531765"/>
              <a:ext cx="2026986" cy="507835"/>
            </a:xfrm>
            <a:prstGeom prst="rect">
              <a:avLst/>
            </a:prstGeom>
            <a:noFill/>
          </p:spPr>
          <p:txBody>
            <a:bodyPr wrap="square" lIns="137162" tIns="68582" rIns="137162" bIns="68582" rtlCol="0">
              <a:spAutoFit/>
            </a:bodyPr>
            <a:lstStyle/>
            <a:p>
              <a:pPr algn="ctr" defTabSz="1371783">
                <a:defRPr/>
              </a:pPr>
              <a:r>
                <a:rPr lang="en-IN" sz="2400" kern="0" dirty="0">
                  <a:solidFill>
                    <a:srgbClr val="FFFFFF"/>
                  </a:solidFill>
                </a:rPr>
                <a:t>CORE VALUES</a:t>
              </a:r>
            </a:p>
          </p:txBody>
        </p:sp>
        <p:grpSp>
          <p:nvGrpSpPr>
            <p:cNvPr id="88" name="Group 87"/>
            <p:cNvGrpSpPr/>
            <p:nvPr/>
          </p:nvGrpSpPr>
          <p:grpSpPr>
            <a:xfrm>
              <a:off x="14974015" y="8348706"/>
              <a:ext cx="1371601" cy="1190201"/>
              <a:chOff x="14974015" y="8348706"/>
              <a:chExt cx="1371601" cy="1190201"/>
            </a:xfrm>
          </p:grpSpPr>
          <p:sp>
            <p:nvSpPr>
              <p:cNvPr id="106" name="Rounded Rectangle 105"/>
              <p:cNvSpPr/>
              <p:nvPr/>
            </p:nvSpPr>
            <p:spPr>
              <a:xfrm>
                <a:off x="14974016" y="8348706"/>
                <a:ext cx="1371600" cy="1097280"/>
              </a:xfrm>
              <a:prstGeom prst="round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371783">
                  <a:defRPr/>
                </a:pPr>
                <a:endParaRPr lang="en-IN" sz="2700" kern="0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107" name="TextBox 106"/>
              <p:cNvSpPr txBox="1"/>
              <p:nvPr/>
            </p:nvSpPr>
            <p:spPr>
              <a:xfrm>
                <a:off x="14974015" y="8942786"/>
                <a:ext cx="1371601" cy="5961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defTabSz="1371783">
                  <a:defRPr/>
                </a:pPr>
                <a:r>
                  <a:rPr lang="en-IN" b="1" kern="0" dirty="0"/>
                  <a:t>Agility</a:t>
                </a:r>
                <a:endParaRPr lang="en-IN" sz="2100" b="1" kern="0" dirty="0"/>
              </a:p>
            </p:txBody>
          </p:sp>
          <p:pic>
            <p:nvPicPr>
              <p:cNvPr id="108" name="Picture 3"/>
              <p:cNvPicPr>
                <a:picLocks noChangeAspect="1" noChangeArrowheads="1"/>
              </p:cNvPicPr>
              <p:nvPr/>
            </p:nvPicPr>
            <p:blipFill>
              <a:blip r:embed="rId11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 bwMode="auto">
              <a:xfrm>
                <a:off x="15451590" y="8452750"/>
                <a:ext cx="465713" cy="425559"/>
              </a:xfrm>
              <a:prstGeom prst="rect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</p:spPr>
          </p:pic>
        </p:grpSp>
        <p:grpSp>
          <p:nvGrpSpPr>
            <p:cNvPr id="89" name="Group 88"/>
            <p:cNvGrpSpPr/>
            <p:nvPr/>
          </p:nvGrpSpPr>
          <p:grpSpPr>
            <a:xfrm>
              <a:off x="16453905" y="8348706"/>
              <a:ext cx="1378107" cy="1190201"/>
              <a:chOff x="16453905" y="8348706"/>
              <a:chExt cx="1378107" cy="1190201"/>
            </a:xfrm>
          </p:grpSpPr>
          <p:sp>
            <p:nvSpPr>
              <p:cNvPr id="103" name="Rounded Rectangle 102"/>
              <p:cNvSpPr/>
              <p:nvPr/>
            </p:nvSpPr>
            <p:spPr>
              <a:xfrm>
                <a:off x="16460412" y="8348706"/>
                <a:ext cx="1371600" cy="1097280"/>
              </a:xfrm>
              <a:prstGeom prst="round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1">
                <a:schemeClr val="accent5"/>
              </a:lnRef>
              <a:fillRef idx="3">
                <a:schemeClr val="accent5"/>
              </a:fillRef>
              <a:effectRef idx="2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371783">
                  <a:defRPr/>
                </a:pPr>
                <a:endParaRPr lang="en-IN" sz="2700" kern="0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104" name="TextBox 103"/>
              <p:cNvSpPr txBox="1"/>
              <p:nvPr/>
            </p:nvSpPr>
            <p:spPr>
              <a:xfrm>
                <a:off x="16453905" y="8942786"/>
                <a:ext cx="1378107" cy="5961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defTabSz="1371783">
                  <a:defRPr/>
                </a:pPr>
                <a:r>
                  <a:rPr lang="en-IN" b="1" kern="0" dirty="0"/>
                  <a:t>Trust</a:t>
                </a:r>
              </a:p>
            </p:txBody>
          </p:sp>
          <p:pic>
            <p:nvPicPr>
              <p:cNvPr id="105" name="Picture 4"/>
              <p:cNvPicPr>
                <a:picLocks noChangeAspect="1" noChangeArrowheads="1"/>
              </p:cNvPicPr>
              <p:nvPr/>
            </p:nvPicPr>
            <p:blipFill>
              <a:blip r:embed="rId1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 bwMode="auto">
              <a:xfrm>
                <a:off x="16927467" y="8460529"/>
                <a:ext cx="475368" cy="410000"/>
              </a:xfrm>
              <a:prstGeom prst="rect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</p:spPr>
          </p:pic>
        </p:grpSp>
        <p:cxnSp>
          <p:nvCxnSpPr>
            <p:cNvPr id="90" name="Straight Connector 89"/>
            <p:cNvCxnSpPr/>
            <p:nvPr/>
          </p:nvCxnSpPr>
          <p:spPr>
            <a:xfrm>
              <a:off x="10155526" y="8402224"/>
              <a:ext cx="3973" cy="932172"/>
            </a:xfrm>
            <a:prstGeom prst="line">
              <a:avLst/>
            </a:prstGeom>
            <a:ln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91" name="Group 90"/>
            <p:cNvGrpSpPr/>
            <p:nvPr/>
          </p:nvGrpSpPr>
          <p:grpSpPr>
            <a:xfrm>
              <a:off x="13487618" y="8348706"/>
              <a:ext cx="1378108" cy="1190201"/>
              <a:chOff x="13487618" y="8348706"/>
              <a:chExt cx="1378108" cy="1190201"/>
            </a:xfrm>
          </p:grpSpPr>
          <p:sp>
            <p:nvSpPr>
              <p:cNvPr id="100" name="Rounded Rectangle 99"/>
              <p:cNvSpPr/>
              <p:nvPr/>
            </p:nvSpPr>
            <p:spPr>
              <a:xfrm>
                <a:off x="13494126" y="8348706"/>
                <a:ext cx="1371600" cy="1097280"/>
              </a:xfrm>
              <a:prstGeom prst="round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371783">
                  <a:defRPr/>
                </a:pPr>
                <a:endParaRPr lang="en-IN" sz="2700" kern="0" dirty="0">
                  <a:solidFill>
                    <a:prstClr val="white"/>
                  </a:solidFill>
                </a:endParaRPr>
              </a:p>
            </p:txBody>
          </p:sp>
          <p:pic>
            <p:nvPicPr>
              <p:cNvPr id="101" name="Picture 7"/>
              <p:cNvPicPr>
                <a:picLocks noChangeAspect="1" noChangeArrowheads="1"/>
              </p:cNvPicPr>
              <p:nvPr/>
            </p:nvPicPr>
            <p:blipFill>
              <a:blip r:embed="rId13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 bwMode="auto">
              <a:xfrm>
                <a:off x="13922903" y="8448575"/>
                <a:ext cx="444947" cy="413094"/>
              </a:xfrm>
              <a:prstGeom prst="rect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</p:spPr>
          </p:pic>
          <p:sp>
            <p:nvSpPr>
              <p:cNvPr id="102" name="TextBox 101"/>
              <p:cNvSpPr txBox="1"/>
              <p:nvPr/>
            </p:nvSpPr>
            <p:spPr>
              <a:xfrm>
                <a:off x="13487618" y="8942786"/>
                <a:ext cx="1371601" cy="5961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defTabSz="1371783">
                  <a:defRPr/>
                </a:pPr>
                <a:r>
                  <a:rPr lang="en-IN" b="1" kern="0" dirty="0"/>
                  <a:t>Innovation</a:t>
                </a:r>
              </a:p>
            </p:txBody>
          </p:sp>
        </p:grpSp>
        <p:grpSp>
          <p:nvGrpSpPr>
            <p:cNvPr id="92" name="Group 91"/>
            <p:cNvGrpSpPr/>
            <p:nvPr/>
          </p:nvGrpSpPr>
          <p:grpSpPr>
            <a:xfrm>
              <a:off x="11994714" y="8348706"/>
              <a:ext cx="1378108" cy="1190201"/>
              <a:chOff x="11633310" y="8348706"/>
              <a:chExt cx="1378108" cy="1190201"/>
            </a:xfrm>
          </p:grpSpPr>
          <p:sp>
            <p:nvSpPr>
              <p:cNvPr id="97" name="Rounded Rectangle 96"/>
              <p:cNvSpPr/>
              <p:nvPr/>
            </p:nvSpPr>
            <p:spPr>
              <a:xfrm>
                <a:off x="11633310" y="8348706"/>
                <a:ext cx="1371600" cy="1097280"/>
              </a:xfrm>
              <a:prstGeom prst="round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371783">
                  <a:defRPr/>
                </a:pPr>
                <a:endParaRPr lang="en-IN" sz="2700" kern="0" dirty="0">
                  <a:solidFill>
                    <a:prstClr val="white"/>
                  </a:solidFill>
                </a:endParaRPr>
              </a:p>
            </p:txBody>
          </p:sp>
          <p:pic>
            <p:nvPicPr>
              <p:cNvPr id="98" name="Picture 6"/>
              <p:cNvPicPr>
                <a:picLocks noChangeAspect="1" noChangeArrowheads="1"/>
              </p:cNvPicPr>
              <p:nvPr/>
            </p:nvPicPr>
            <p:blipFill>
              <a:blip r:embed="rId14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 bwMode="auto">
              <a:xfrm>
                <a:off x="12087798" y="8475328"/>
                <a:ext cx="434720" cy="380402"/>
              </a:xfrm>
              <a:prstGeom prst="rect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</p:spPr>
          </p:pic>
          <p:sp>
            <p:nvSpPr>
              <p:cNvPr id="99" name="TextBox 98"/>
              <p:cNvSpPr txBox="1"/>
              <p:nvPr/>
            </p:nvSpPr>
            <p:spPr>
              <a:xfrm>
                <a:off x="11642756" y="8942786"/>
                <a:ext cx="1368662" cy="5961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defTabSz="1371783">
                  <a:defRPr/>
                </a:pPr>
                <a:r>
                  <a:rPr lang="en-IN" b="1" kern="0" dirty="0"/>
                  <a:t>Professional</a:t>
                </a:r>
                <a:endParaRPr lang="en-IN" sz="2100" b="1" kern="0" dirty="0"/>
              </a:p>
            </p:txBody>
          </p:sp>
        </p:grpSp>
        <p:grpSp>
          <p:nvGrpSpPr>
            <p:cNvPr id="93" name="Group 92"/>
            <p:cNvGrpSpPr/>
            <p:nvPr/>
          </p:nvGrpSpPr>
          <p:grpSpPr>
            <a:xfrm>
              <a:off x="10494240" y="8348706"/>
              <a:ext cx="1371601" cy="1190201"/>
              <a:chOff x="10046445" y="8348706"/>
              <a:chExt cx="1371601" cy="1190201"/>
            </a:xfrm>
          </p:grpSpPr>
          <p:sp>
            <p:nvSpPr>
              <p:cNvPr id="94" name="Rounded Rectangle 93"/>
              <p:cNvSpPr/>
              <p:nvPr/>
            </p:nvSpPr>
            <p:spPr>
              <a:xfrm>
                <a:off x="10046446" y="8348706"/>
                <a:ext cx="1371600" cy="1097280"/>
              </a:xfrm>
              <a:prstGeom prst="round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1">
                <a:schemeClr val="accent5"/>
              </a:lnRef>
              <a:fillRef idx="3">
                <a:schemeClr val="accent5"/>
              </a:fillRef>
              <a:effectRef idx="2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371783">
                  <a:defRPr/>
                </a:pPr>
                <a:endParaRPr lang="en-IN" sz="2700" kern="0" dirty="0">
                  <a:solidFill>
                    <a:prstClr val="white"/>
                  </a:solidFill>
                </a:endParaRPr>
              </a:p>
            </p:txBody>
          </p:sp>
          <p:pic>
            <p:nvPicPr>
              <p:cNvPr id="95" name="Picture 6"/>
              <p:cNvPicPr>
                <a:picLocks noChangeAspect="1" noChangeArrowheads="1"/>
              </p:cNvPicPr>
              <p:nvPr/>
            </p:nvPicPr>
            <p:blipFill>
              <a:blip r:embed="rId15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 bwMode="auto">
              <a:xfrm>
                <a:off x="10538902" y="8475328"/>
                <a:ext cx="429266" cy="380402"/>
              </a:xfrm>
              <a:prstGeom prst="rect">
                <a:avLst/>
              </a:prstGeom>
              <a:solidFill>
                <a:schemeClr val="tx1"/>
              </a:solidFill>
            </p:spPr>
          </p:pic>
          <p:sp>
            <p:nvSpPr>
              <p:cNvPr id="96" name="TextBox 95"/>
              <p:cNvSpPr txBox="1"/>
              <p:nvPr/>
            </p:nvSpPr>
            <p:spPr>
              <a:xfrm>
                <a:off x="10046445" y="8942786"/>
                <a:ext cx="1371601" cy="5961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defTabSz="1371783">
                  <a:defRPr/>
                </a:pPr>
                <a:r>
                  <a:rPr lang="en-IN" b="1" kern="0" dirty="0"/>
                  <a:t>Focused</a:t>
                </a:r>
                <a:endParaRPr lang="en-IN" sz="2100" b="1" kern="0"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42149496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3">
            <a:extLst>
              <a:ext uri="{FF2B5EF4-FFF2-40B4-BE49-F238E27FC236}">
                <a16:creationId xmlns:a16="http://schemas.microsoft.com/office/drawing/2014/main" xmlns="" id="{D5F10EEE-7011-4517-84C1-FD36C47D3A47}"/>
              </a:ext>
            </a:extLst>
          </p:cNvPr>
          <p:cNvSpPr>
            <a:spLocks noGrp="1"/>
          </p:cNvSpPr>
          <p:nvPr/>
        </p:nvSpPr>
        <p:spPr>
          <a:xfrm>
            <a:off x="9637829" y="2358442"/>
            <a:ext cx="7026359" cy="1816665"/>
          </a:xfrm>
          <a:prstGeom prst="rect">
            <a:avLst/>
          </a:prstGeom>
        </p:spPr>
        <p:txBody>
          <a:bodyPr vert="horz" lIns="0" tIns="45720" rIns="91440" bIns="45720" rtlCol="0" anchor="ctr">
            <a:normAutofit/>
          </a:bodyPr>
          <a:lstStyle>
            <a:lvl1pPr marL="0" indent="0" algn="l" defTabSz="609448" rtl="0" eaLnBrk="1" latinLnBrk="0" hangingPunct="1">
              <a:spcBef>
                <a:spcPts val="1200"/>
              </a:spcBef>
              <a:spcAft>
                <a:spcPts val="600"/>
              </a:spcAft>
              <a:buFont typeface="Wingdings" panose="05000000000000000000" pitchFamily="2" charset="2"/>
              <a:buNone/>
              <a:defRPr sz="3000" b="1" kern="1200">
                <a:solidFill>
                  <a:schemeClr val="tx1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609448" indent="0" algn="l" defTabSz="609448" rtl="0" eaLnBrk="1" latinLnBrk="0" hangingPunct="1">
              <a:spcBef>
                <a:spcPts val="1200"/>
              </a:spcBef>
              <a:spcAft>
                <a:spcPts val="600"/>
              </a:spcAft>
              <a:buFont typeface="Wingdings" panose="05000000000000000000" pitchFamily="2" charset="2"/>
              <a:buNone/>
              <a:defRPr sz="2666" kern="120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1218895" indent="0" algn="l" defTabSz="609448" rtl="0" eaLnBrk="1" latinLnBrk="0" hangingPunct="1">
              <a:spcBef>
                <a:spcPts val="1200"/>
              </a:spcBef>
              <a:spcAft>
                <a:spcPts val="600"/>
              </a:spcAft>
              <a:buFont typeface="Wingdings" panose="05000000000000000000" pitchFamily="2" charset="2"/>
              <a:buNone/>
              <a:defRPr sz="2399" kern="120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828343" indent="0" algn="l" defTabSz="609448" rtl="0" eaLnBrk="1" latinLnBrk="0" hangingPunct="1">
              <a:spcBef>
                <a:spcPts val="1200"/>
              </a:spcBef>
              <a:spcAft>
                <a:spcPts val="600"/>
              </a:spcAft>
              <a:buFont typeface="Wingdings" panose="05000000000000000000" pitchFamily="2" charset="2"/>
              <a:buNone/>
              <a:defRPr sz="2133" kern="120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2437790" indent="0" algn="l" defTabSz="609448" rtl="0" eaLnBrk="1" latinLnBrk="0" hangingPunct="1">
              <a:spcBef>
                <a:spcPts val="1200"/>
              </a:spcBef>
              <a:spcAft>
                <a:spcPts val="600"/>
              </a:spcAft>
              <a:buFont typeface="Wingdings" panose="05000000000000000000" pitchFamily="2" charset="2"/>
              <a:buNone/>
              <a:defRPr sz="2133" kern="120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  <a:lvl6pPr marL="3351962" indent="-304724" algn="l" defTabSz="609448" rtl="0" eaLnBrk="1" latinLnBrk="0" hangingPunct="1">
              <a:spcBef>
                <a:spcPct val="20000"/>
              </a:spcBef>
              <a:buFont typeface="Arial"/>
              <a:buChar char="•"/>
              <a:defRPr sz="266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1409" indent="-304724" algn="l" defTabSz="609448" rtl="0" eaLnBrk="1" latinLnBrk="0" hangingPunct="1">
              <a:spcBef>
                <a:spcPct val="20000"/>
              </a:spcBef>
              <a:buFont typeface="Arial"/>
              <a:buChar char="•"/>
              <a:defRPr sz="266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0857" indent="-304724" algn="l" defTabSz="609448" rtl="0" eaLnBrk="1" latinLnBrk="0" hangingPunct="1">
              <a:spcBef>
                <a:spcPct val="20000"/>
              </a:spcBef>
              <a:buFont typeface="Arial"/>
              <a:buChar char="•"/>
              <a:defRPr sz="266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0305" indent="-304724" algn="l" defTabSz="609448" rtl="0" eaLnBrk="1" latinLnBrk="0" hangingPunct="1">
              <a:spcBef>
                <a:spcPct val="20000"/>
              </a:spcBef>
              <a:buFont typeface="Arial"/>
              <a:buChar char="•"/>
              <a:defRPr sz="266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5400" dirty="0"/>
              <a:t>THANK YOU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xmlns="" id="{55BDCF96-DD71-41D0-96A2-BE3D84BF7B6F}"/>
              </a:ext>
            </a:extLst>
          </p:cNvPr>
          <p:cNvCxnSpPr>
            <a:cxnSpLocks/>
          </p:cNvCxnSpPr>
          <p:nvPr/>
        </p:nvCxnSpPr>
        <p:spPr>
          <a:xfrm>
            <a:off x="8653346" y="1561171"/>
            <a:ext cx="0" cy="3746809"/>
          </a:xfrm>
          <a:prstGeom prst="line">
            <a:avLst/>
          </a:prstGeom>
          <a:ln w="76200">
            <a:solidFill>
              <a:schemeClr val="accent5">
                <a:lumMod val="50000"/>
              </a:schemeClr>
            </a:solidFill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30733B6D-7515-4FFC-9A09-5EE34DD1EC1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8278" y="2517608"/>
            <a:ext cx="5073229" cy="1657499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30333" y="6036936"/>
            <a:ext cx="2736997" cy="27369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565713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4"/>
          <p:cNvSpPr/>
          <p:nvPr/>
        </p:nvSpPr>
        <p:spPr>
          <a:xfrm>
            <a:off x="0" y="0"/>
            <a:ext cx="6842965" cy="10288588"/>
          </a:xfrm>
          <a:prstGeom prst="rect">
            <a:avLst/>
          </a:prstGeom>
          <a:solidFill>
            <a:srgbClr val="80828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630139" y="513237"/>
            <a:ext cx="416777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chemeClr val="bg1"/>
                </a:solidFill>
                <a:latin typeface="+mj-lt"/>
              </a:rPr>
              <a:t>Index</a:t>
            </a:r>
          </a:p>
        </p:txBody>
      </p:sp>
      <p:cxnSp>
        <p:nvCxnSpPr>
          <p:cNvPr id="7" name="Прямая соединительная линия 9"/>
          <p:cNvCxnSpPr/>
          <p:nvPr/>
        </p:nvCxnSpPr>
        <p:spPr>
          <a:xfrm>
            <a:off x="-14455" y="1380641"/>
            <a:ext cx="2286000" cy="0"/>
          </a:xfrm>
          <a:prstGeom prst="line">
            <a:avLst/>
          </a:prstGeom>
          <a:ln w="57150"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Right Arrow 10"/>
          <p:cNvSpPr/>
          <p:nvPr/>
        </p:nvSpPr>
        <p:spPr>
          <a:xfrm>
            <a:off x="11659510" y="6332316"/>
            <a:ext cx="282343" cy="283104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0" tIns="0" rIns="0" bIns="0" numCol="1" spcCol="1270" anchor="ctr" anchorCtr="0">
            <a:noAutofit/>
          </a:bodyPr>
          <a:lstStyle/>
          <a:p>
            <a:pPr lvl="0" algn="ctr" defTabSz="533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1200" kern="1200" dirty="0"/>
          </a:p>
        </p:txBody>
      </p:sp>
      <p:sp>
        <p:nvSpPr>
          <p:cNvPr id="24" name="Right Arrow 18"/>
          <p:cNvSpPr/>
          <p:nvPr/>
        </p:nvSpPr>
        <p:spPr>
          <a:xfrm>
            <a:off x="17637465" y="6332316"/>
            <a:ext cx="282343" cy="283104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0" tIns="0" rIns="0" bIns="0" numCol="1" spcCol="1270" anchor="ctr" anchorCtr="0">
            <a:noAutofit/>
          </a:bodyPr>
          <a:lstStyle/>
          <a:p>
            <a:pPr lvl="0" algn="ctr" defTabSz="533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1200" kern="1200" dirty="0"/>
          </a:p>
        </p:txBody>
      </p:sp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547305465"/>
              </p:ext>
            </p:extLst>
          </p:nvPr>
        </p:nvGraphicFramePr>
        <p:xfrm>
          <a:off x="501206" y="1698721"/>
          <a:ext cx="6227281" cy="799471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1" name="Picture 10"/>
          <p:cNvPicPr>
            <a:picLocks noChangeAspect="1"/>
          </p:cNvPicPr>
          <p:nvPr/>
        </p:nvPicPr>
        <p:blipFill>
          <a:blip r:embed="rId7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139" y="3508970"/>
            <a:ext cx="463602" cy="320731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8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185" y="4243714"/>
            <a:ext cx="576682" cy="508173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9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797" y="2658287"/>
            <a:ext cx="512970" cy="41052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10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626" y="5098133"/>
            <a:ext cx="464230" cy="464230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11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167" y="5870058"/>
            <a:ext cx="473728" cy="470174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12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3206" y="9183723"/>
            <a:ext cx="340870" cy="436508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7473104" y="363580"/>
            <a:ext cx="6796136" cy="10071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7400"/>
              </a:lnSpc>
            </a:pPr>
            <a:r>
              <a:rPr lang="en-US" sz="60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Executive Summary</a:t>
            </a:r>
            <a:endParaRPr lang="en-US" sz="6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28" name="Picture 27">
            <a:extLst>
              <a:ext uri="{FF2B5EF4-FFF2-40B4-BE49-F238E27FC236}">
                <a16:creationId xmlns:a16="http://schemas.microsoft.com/office/drawing/2014/main" xmlns="" id="{F843885A-4738-4FCA-ADD3-0F3002E0EDB8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rightnessContrast bright="-20000"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33366" y="1809563"/>
            <a:ext cx="400550" cy="408561"/>
          </a:xfrm>
          <a:prstGeom prst="rect">
            <a:avLst/>
          </a:prstGeom>
          <a:effectLst>
            <a:glow>
              <a:schemeClr val="bg1">
                <a:lumMod val="95000"/>
                <a:alpha val="18000"/>
              </a:schemeClr>
            </a:glow>
          </a:effectLst>
        </p:spPr>
      </p:pic>
      <p:sp>
        <p:nvSpPr>
          <p:cNvPr id="30" name="TextBox 29">
            <a:extLst>
              <a:ext uri="{FF2B5EF4-FFF2-40B4-BE49-F238E27FC236}">
                <a16:creationId xmlns:a16="http://schemas.microsoft.com/office/drawing/2014/main" xmlns="" id="{71BDF402-32CD-4038-A728-E41362626CA2}"/>
              </a:ext>
            </a:extLst>
          </p:cNvPr>
          <p:cNvSpPr txBox="1"/>
          <p:nvPr/>
        </p:nvSpPr>
        <p:spPr>
          <a:xfrm>
            <a:off x="7190760" y="1227004"/>
            <a:ext cx="10446705" cy="2795642"/>
          </a:xfrm>
          <a:prstGeom prst="round2DiagRect">
            <a:avLst>
              <a:gd name="adj1" fmla="val 8658"/>
              <a:gd name="adj2" fmla="val 0"/>
            </a:avLst>
          </a:prstGeom>
          <a:ln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1900" b="1" dirty="0" err="1">
                <a:solidFill>
                  <a:schemeClr val="accent5">
                    <a:lumMod val="50000"/>
                  </a:schemeClr>
                </a:solidFill>
                <a:latin typeface="Century" panose="02040604050505020304" pitchFamily="18" charset="0"/>
              </a:rPr>
              <a:t>Aashdit</a:t>
            </a:r>
            <a:r>
              <a:rPr lang="en-US" sz="1900" b="1" dirty="0">
                <a:solidFill>
                  <a:schemeClr val="accent5">
                    <a:lumMod val="50000"/>
                  </a:schemeClr>
                </a:solidFill>
                <a:latin typeface="Century" panose="02040604050505020304" pitchFamily="18" charset="0"/>
              </a:rPr>
              <a:t> Technologies is a next generation technology company that helps enterprises transform their businesses  for the digital era. Established in 2015, </a:t>
            </a:r>
            <a:r>
              <a:rPr lang="en-US" sz="1900" b="1" dirty="0" err="1">
                <a:solidFill>
                  <a:schemeClr val="accent5">
                    <a:lumMod val="50000"/>
                  </a:schemeClr>
                </a:solidFill>
                <a:latin typeface="Century" panose="02040604050505020304" pitchFamily="18" charset="0"/>
              </a:rPr>
              <a:t>Aashdit</a:t>
            </a:r>
            <a:r>
              <a:rPr lang="en-US" sz="1900" b="1" dirty="0">
                <a:solidFill>
                  <a:schemeClr val="accent5">
                    <a:lumMod val="50000"/>
                  </a:schemeClr>
                </a:solidFill>
                <a:latin typeface="Century" panose="02040604050505020304" pitchFamily="18" charset="0"/>
              </a:rPr>
              <a:t> has traversed an eventful journey to evolve from humble beginnings into the organization it is today. </a:t>
            </a:r>
          </a:p>
          <a:p>
            <a:pPr algn="just">
              <a:lnSpc>
                <a:spcPct val="150000"/>
              </a:lnSpc>
            </a:pPr>
            <a:r>
              <a:rPr lang="en-US" sz="1900" b="1" dirty="0">
                <a:solidFill>
                  <a:schemeClr val="accent5">
                    <a:lumMod val="50000"/>
                  </a:schemeClr>
                </a:solidFill>
                <a:latin typeface="Century" panose="02040604050505020304" pitchFamily="18" charset="0"/>
              </a:rPr>
              <a:t>Our expertise expands across all horizons of the SDLC that holds the potential to deliver holistic products / services across industry verticals enabling niche technologies and new age standards.</a:t>
            </a:r>
            <a:r>
              <a:rPr lang="en-IN" sz="1900" dirty="0">
                <a:solidFill>
                  <a:schemeClr val="accent5">
                    <a:lumMod val="50000"/>
                  </a:schemeClr>
                </a:solidFill>
                <a:latin typeface="Century" panose="02040604050505020304" pitchFamily="18" charset="0"/>
              </a:rPr>
              <a:t>.</a:t>
            </a:r>
          </a:p>
        </p:txBody>
      </p:sp>
      <p:grpSp>
        <p:nvGrpSpPr>
          <p:cNvPr id="31" name="Group 30">
            <a:extLst>
              <a:ext uri="{FF2B5EF4-FFF2-40B4-BE49-F238E27FC236}">
                <a16:creationId xmlns:a16="http://schemas.microsoft.com/office/drawing/2014/main" xmlns="" id="{70CD02C7-EACE-497F-97C7-872D71B584BA}"/>
              </a:ext>
            </a:extLst>
          </p:cNvPr>
          <p:cNvGrpSpPr/>
          <p:nvPr/>
        </p:nvGrpSpPr>
        <p:grpSpPr>
          <a:xfrm>
            <a:off x="8857594" y="4414268"/>
            <a:ext cx="3084259" cy="3674894"/>
            <a:chOff x="2330011" y="1014413"/>
            <a:chExt cx="3383404" cy="5584685"/>
          </a:xfrm>
        </p:grpSpPr>
        <p:grpSp>
          <p:nvGrpSpPr>
            <p:cNvPr id="33" name="Group 32">
              <a:extLst>
                <a:ext uri="{FF2B5EF4-FFF2-40B4-BE49-F238E27FC236}">
                  <a16:creationId xmlns:a16="http://schemas.microsoft.com/office/drawing/2014/main" xmlns="" id="{4FB14BAD-F5FF-41B8-94F7-A3C69CEE3967}"/>
                </a:ext>
              </a:extLst>
            </p:cNvPr>
            <p:cNvGrpSpPr/>
            <p:nvPr/>
          </p:nvGrpSpPr>
          <p:grpSpPr>
            <a:xfrm>
              <a:off x="2330011" y="1014413"/>
              <a:ext cx="3383404" cy="5584685"/>
              <a:chOff x="2334584" y="1014413"/>
              <a:chExt cx="2977192" cy="4914189"/>
            </a:xfrm>
          </p:grpSpPr>
          <p:grpSp>
            <p:nvGrpSpPr>
              <p:cNvPr id="53" name="Group 52">
                <a:extLst>
                  <a:ext uri="{FF2B5EF4-FFF2-40B4-BE49-F238E27FC236}">
                    <a16:creationId xmlns:a16="http://schemas.microsoft.com/office/drawing/2014/main" xmlns="" id="{8982745A-46FE-4816-B62C-A7E248D22AC2}"/>
                  </a:ext>
                </a:extLst>
              </p:cNvPr>
              <p:cNvGrpSpPr/>
              <p:nvPr/>
            </p:nvGrpSpPr>
            <p:grpSpPr>
              <a:xfrm>
                <a:off x="2334584" y="3525128"/>
                <a:ext cx="2936875" cy="2403474"/>
                <a:chOff x="2334584" y="4279900"/>
                <a:chExt cx="2936875" cy="2403474"/>
              </a:xfrm>
              <a:effectLst>
                <a:outerShdw blurRad="88900" dist="38100" sx="102000" sy="102000" algn="t" rotWithShape="0">
                  <a:prstClr val="black">
                    <a:alpha val="31000"/>
                  </a:prstClr>
                </a:outerShdw>
              </a:effectLst>
            </p:grpSpPr>
            <p:sp>
              <p:nvSpPr>
                <p:cNvPr id="60" name="Freeform 5">
                  <a:extLst>
                    <a:ext uri="{FF2B5EF4-FFF2-40B4-BE49-F238E27FC236}">
                      <a16:creationId xmlns:a16="http://schemas.microsoft.com/office/drawing/2014/main" xmlns="" id="{40613815-6C96-41A0-813B-36F228568EB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340172" y="4279900"/>
                  <a:ext cx="1408113" cy="1739900"/>
                </a:xfrm>
                <a:custGeom>
                  <a:avLst/>
                  <a:gdLst>
                    <a:gd name="T0" fmla="*/ 284 w 807"/>
                    <a:gd name="T1" fmla="*/ 0 h 998"/>
                    <a:gd name="T2" fmla="*/ 24 w 807"/>
                    <a:gd name="T3" fmla="*/ 454 h 998"/>
                    <a:gd name="T4" fmla="*/ 0 w 807"/>
                    <a:gd name="T5" fmla="*/ 545 h 998"/>
                    <a:gd name="T6" fmla="*/ 24 w 807"/>
                    <a:gd name="T7" fmla="*/ 636 h 998"/>
                    <a:gd name="T8" fmla="*/ 233 w 807"/>
                    <a:gd name="T9" fmla="*/ 998 h 998"/>
                    <a:gd name="T10" fmla="*/ 807 w 807"/>
                    <a:gd name="T11" fmla="*/ 0 h 998"/>
                    <a:gd name="T12" fmla="*/ 284 w 807"/>
                    <a:gd name="T13" fmla="*/ 0 h 99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807" h="998">
                      <a:moveTo>
                        <a:pt x="284" y="0"/>
                      </a:moveTo>
                      <a:cubicBezTo>
                        <a:pt x="246" y="66"/>
                        <a:pt x="24" y="454"/>
                        <a:pt x="24" y="454"/>
                      </a:cubicBezTo>
                      <a:cubicBezTo>
                        <a:pt x="9" y="481"/>
                        <a:pt x="0" y="512"/>
                        <a:pt x="0" y="545"/>
                      </a:cubicBezTo>
                      <a:cubicBezTo>
                        <a:pt x="0" y="578"/>
                        <a:pt x="9" y="609"/>
                        <a:pt x="24" y="636"/>
                      </a:cubicBezTo>
                      <a:cubicBezTo>
                        <a:pt x="233" y="998"/>
                        <a:pt x="233" y="998"/>
                        <a:pt x="233" y="998"/>
                      </a:cubicBezTo>
                      <a:cubicBezTo>
                        <a:pt x="233" y="998"/>
                        <a:pt x="667" y="242"/>
                        <a:pt x="807" y="0"/>
                      </a:cubicBezTo>
                      <a:lnTo>
                        <a:pt x="284" y="0"/>
                      </a:lnTo>
                      <a:close/>
                    </a:path>
                  </a:pathLst>
                </a:custGeom>
                <a:gradFill flip="none" rotWithShape="1">
                  <a:gsLst>
                    <a:gs pos="0">
                      <a:schemeClr val="tx1"/>
                    </a:gs>
                    <a:gs pos="31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1">
                        <a:lumMod val="50000"/>
                        <a:lumOff val="50000"/>
                      </a:schemeClr>
                    </a:gs>
                  </a:gsLst>
                  <a:lin ang="16200000" scaled="1"/>
                  <a:tileRect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61" name="Freeform 6">
                  <a:extLst>
                    <a:ext uri="{FF2B5EF4-FFF2-40B4-BE49-F238E27FC236}">
                      <a16:creationId xmlns:a16="http://schemas.microsoft.com/office/drawing/2014/main" xmlns="" id="{EC5AE471-CA29-4249-ADBA-6ECF88FE313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334584" y="4941888"/>
                  <a:ext cx="2936875" cy="1741486"/>
                </a:xfrm>
                <a:custGeom>
                  <a:avLst/>
                  <a:gdLst>
                    <a:gd name="T0" fmla="*/ 785 w 1684"/>
                    <a:gd name="T1" fmla="*/ 999 h 999"/>
                    <a:gd name="T2" fmla="*/ 884 w 1684"/>
                    <a:gd name="T3" fmla="*/ 726 h 999"/>
                    <a:gd name="T4" fmla="*/ 865 w 1684"/>
                    <a:gd name="T5" fmla="*/ 726 h 999"/>
                    <a:gd name="T6" fmla="*/ 381 w 1684"/>
                    <a:gd name="T7" fmla="*/ 726 h 999"/>
                    <a:gd name="T8" fmla="*/ 290 w 1684"/>
                    <a:gd name="T9" fmla="*/ 702 h 999"/>
                    <a:gd name="T10" fmla="*/ 224 w 1684"/>
                    <a:gd name="T11" fmla="*/ 636 h 999"/>
                    <a:gd name="T12" fmla="*/ 0 w 1684"/>
                    <a:gd name="T13" fmla="*/ 246 h 999"/>
                    <a:gd name="T14" fmla="*/ 102 w 1684"/>
                    <a:gd name="T15" fmla="*/ 273 h 999"/>
                    <a:gd name="T16" fmla="*/ 865 w 1684"/>
                    <a:gd name="T17" fmla="*/ 273 h 999"/>
                    <a:gd name="T18" fmla="*/ 884 w 1684"/>
                    <a:gd name="T19" fmla="*/ 273 h 999"/>
                    <a:gd name="T20" fmla="*/ 785 w 1684"/>
                    <a:gd name="T21" fmla="*/ 0 h 999"/>
                    <a:gd name="T22" fmla="*/ 1683 w 1684"/>
                    <a:gd name="T23" fmla="*/ 500 h 999"/>
                    <a:gd name="T24" fmla="*/ 1684 w 1684"/>
                    <a:gd name="T25" fmla="*/ 500 h 999"/>
                    <a:gd name="T26" fmla="*/ 785 w 1684"/>
                    <a:gd name="T27" fmla="*/ 999 h 9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1684" h="999">
                      <a:moveTo>
                        <a:pt x="785" y="999"/>
                      </a:moveTo>
                      <a:cubicBezTo>
                        <a:pt x="884" y="726"/>
                        <a:pt x="884" y="726"/>
                        <a:pt x="884" y="726"/>
                      </a:cubicBezTo>
                      <a:cubicBezTo>
                        <a:pt x="865" y="726"/>
                        <a:pt x="865" y="726"/>
                        <a:pt x="865" y="726"/>
                      </a:cubicBezTo>
                      <a:cubicBezTo>
                        <a:pt x="381" y="726"/>
                        <a:pt x="381" y="726"/>
                        <a:pt x="381" y="726"/>
                      </a:cubicBezTo>
                      <a:cubicBezTo>
                        <a:pt x="350" y="726"/>
                        <a:pt x="319" y="719"/>
                        <a:pt x="290" y="702"/>
                      </a:cubicBezTo>
                      <a:cubicBezTo>
                        <a:pt x="262" y="686"/>
                        <a:pt x="240" y="662"/>
                        <a:pt x="224" y="636"/>
                      </a:cubicBezTo>
                      <a:cubicBezTo>
                        <a:pt x="0" y="246"/>
                        <a:pt x="0" y="246"/>
                        <a:pt x="0" y="246"/>
                      </a:cubicBezTo>
                      <a:cubicBezTo>
                        <a:pt x="0" y="246"/>
                        <a:pt x="39" y="273"/>
                        <a:pt x="102" y="273"/>
                      </a:cubicBezTo>
                      <a:cubicBezTo>
                        <a:pt x="165" y="273"/>
                        <a:pt x="865" y="273"/>
                        <a:pt x="865" y="273"/>
                      </a:cubicBezTo>
                      <a:cubicBezTo>
                        <a:pt x="884" y="273"/>
                        <a:pt x="884" y="273"/>
                        <a:pt x="884" y="273"/>
                      </a:cubicBezTo>
                      <a:cubicBezTo>
                        <a:pt x="785" y="0"/>
                        <a:pt x="785" y="0"/>
                        <a:pt x="785" y="0"/>
                      </a:cubicBezTo>
                      <a:cubicBezTo>
                        <a:pt x="1015" y="200"/>
                        <a:pt x="1385" y="389"/>
                        <a:pt x="1683" y="500"/>
                      </a:cubicBezTo>
                      <a:cubicBezTo>
                        <a:pt x="1683" y="500"/>
                        <a:pt x="1683" y="500"/>
                        <a:pt x="1684" y="500"/>
                      </a:cubicBezTo>
                      <a:cubicBezTo>
                        <a:pt x="1385" y="610"/>
                        <a:pt x="1015" y="799"/>
                        <a:pt x="785" y="999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chemeClr val="accent1">
                        <a:lumMod val="75000"/>
                        <a:shade val="30000"/>
                        <a:satMod val="115000"/>
                      </a:schemeClr>
                    </a:gs>
                    <a:gs pos="50000">
                      <a:schemeClr val="accent1">
                        <a:lumMod val="75000"/>
                        <a:shade val="67500"/>
                        <a:satMod val="115000"/>
                      </a:schemeClr>
                    </a:gs>
                    <a:gs pos="100000">
                      <a:schemeClr val="accent1">
                        <a:lumMod val="75000"/>
                        <a:shade val="100000"/>
                        <a:satMod val="115000"/>
                      </a:schemeClr>
                    </a:gs>
                  </a:gsLst>
                  <a:lin ang="18900000" scaled="1"/>
                  <a:tileRect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p:grpSp>
          <p:grpSp>
            <p:nvGrpSpPr>
              <p:cNvPr id="54" name="Group 53">
                <a:extLst>
                  <a:ext uri="{FF2B5EF4-FFF2-40B4-BE49-F238E27FC236}">
                    <a16:creationId xmlns:a16="http://schemas.microsoft.com/office/drawing/2014/main" xmlns="" id="{4ECD2775-E917-4CB0-B5BC-136A0397F1BB}"/>
                  </a:ext>
                </a:extLst>
              </p:cNvPr>
              <p:cNvGrpSpPr/>
              <p:nvPr/>
            </p:nvGrpSpPr>
            <p:grpSpPr>
              <a:xfrm>
                <a:off x="2345760" y="2133600"/>
                <a:ext cx="2966016" cy="2403475"/>
                <a:chOff x="2345760" y="2489200"/>
                <a:chExt cx="2966016" cy="2403475"/>
              </a:xfrm>
              <a:effectLst>
                <a:outerShdw blurRad="88900" dist="38100" sx="102000" sy="102000" algn="t" rotWithShape="0">
                  <a:prstClr val="black">
                    <a:alpha val="31000"/>
                  </a:prstClr>
                </a:outerShdw>
              </a:effectLst>
            </p:grpSpPr>
            <p:sp>
              <p:nvSpPr>
                <p:cNvPr id="58" name="Freeform 7">
                  <a:extLst>
                    <a:ext uri="{FF2B5EF4-FFF2-40B4-BE49-F238E27FC236}">
                      <a16:creationId xmlns:a16="http://schemas.microsoft.com/office/drawing/2014/main" xmlns="" id="{DB75B5A2-1C2F-49CB-86F9-7A3F2BF268B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345760" y="2489200"/>
                  <a:ext cx="1408113" cy="1738312"/>
                </a:xfrm>
                <a:custGeom>
                  <a:avLst/>
                  <a:gdLst>
                    <a:gd name="T0" fmla="*/ 284 w 807"/>
                    <a:gd name="T1" fmla="*/ 0 h 998"/>
                    <a:gd name="T2" fmla="*/ 24 w 807"/>
                    <a:gd name="T3" fmla="*/ 454 h 998"/>
                    <a:gd name="T4" fmla="*/ 0 w 807"/>
                    <a:gd name="T5" fmla="*/ 545 h 998"/>
                    <a:gd name="T6" fmla="*/ 24 w 807"/>
                    <a:gd name="T7" fmla="*/ 636 h 998"/>
                    <a:gd name="T8" fmla="*/ 233 w 807"/>
                    <a:gd name="T9" fmla="*/ 998 h 998"/>
                    <a:gd name="T10" fmla="*/ 807 w 807"/>
                    <a:gd name="T11" fmla="*/ 0 h 998"/>
                    <a:gd name="T12" fmla="*/ 284 w 807"/>
                    <a:gd name="T13" fmla="*/ 0 h 99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807" h="998">
                      <a:moveTo>
                        <a:pt x="284" y="0"/>
                      </a:moveTo>
                      <a:cubicBezTo>
                        <a:pt x="246" y="66"/>
                        <a:pt x="24" y="454"/>
                        <a:pt x="24" y="454"/>
                      </a:cubicBezTo>
                      <a:cubicBezTo>
                        <a:pt x="9" y="481"/>
                        <a:pt x="0" y="512"/>
                        <a:pt x="0" y="545"/>
                      </a:cubicBezTo>
                      <a:cubicBezTo>
                        <a:pt x="0" y="578"/>
                        <a:pt x="9" y="609"/>
                        <a:pt x="24" y="636"/>
                      </a:cubicBezTo>
                      <a:cubicBezTo>
                        <a:pt x="233" y="998"/>
                        <a:pt x="233" y="998"/>
                        <a:pt x="233" y="998"/>
                      </a:cubicBezTo>
                      <a:cubicBezTo>
                        <a:pt x="233" y="998"/>
                        <a:pt x="667" y="242"/>
                        <a:pt x="807" y="0"/>
                      </a:cubicBezTo>
                      <a:lnTo>
                        <a:pt x="284" y="0"/>
                      </a:lnTo>
                      <a:close/>
                    </a:path>
                  </a:pathLst>
                </a:custGeom>
                <a:gradFill flip="none" rotWithShape="1">
                  <a:gsLst>
                    <a:gs pos="0">
                      <a:schemeClr val="tx1"/>
                    </a:gs>
                    <a:gs pos="31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1">
                        <a:lumMod val="50000"/>
                        <a:lumOff val="50000"/>
                      </a:schemeClr>
                    </a:gs>
                  </a:gsLst>
                  <a:lin ang="16200000" scaled="1"/>
                  <a:tileRect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59" name="Freeform 8">
                  <a:extLst>
                    <a:ext uri="{FF2B5EF4-FFF2-40B4-BE49-F238E27FC236}">
                      <a16:creationId xmlns:a16="http://schemas.microsoft.com/office/drawing/2014/main" xmlns="" id="{2212118E-FBD4-42F1-86F8-739EB9CD24D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374901" y="3152775"/>
                  <a:ext cx="2936875" cy="1739900"/>
                </a:xfrm>
                <a:custGeom>
                  <a:avLst/>
                  <a:gdLst>
                    <a:gd name="T0" fmla="*/ 785 w 1684"/>
                    <a:gd name="T1" fmla="*/ 999 h 999"/>
                    <a:gd name="T2" fmla="*/ 884 w 1684"/>
                    <a:gd name="T3" fmla="*/ 726 h 999"/>
                    <a:gd name="T4" fmla="*/ 865 w 1684"/>
                    <a:gd name="T5" fmla="*/ 726 h 999"/>
                    <a:gd name="T6" fmla="*/ 381 w 1684"/>
                    <a:gd name="T7" fmla="*/ 726 h 999"/>
                    <a:gd name="T8" fmla="*/ 290 w 1684"/>
                    <a:gd name="T9" fmla="*/ 702 h 999"/>
                    <a:gd name="T10" fmla="*/ 224 w 1684"/>
                    <a:gd name="T11" fmla="*/ 636 h 999"/>
                    <a:gd name="T12" fmla="*/ 0 w 1684"/>
                    <a:gd name="T13" fmla="*/ 246 h 999"/>
                    <a:gd name="T14" fmla="*/ 102 w 1684"/>
                    <a:gd name="T15" fmla="*/ 273 h 999"/>
                    <a:gd name="T16" fmla="*/ 865 w 1684"/>
                    <a:gd name="T17" fmla="*/ 273 h 999"/>
                    <a:gd name="T18" fmla="*/ 884 w 1684"/>
                    <a:gd name="T19" fmla="*/ 273 h 999"/>
                    <a:gd name="T20" fmla="*/ 785 w 1684"/>
                    <a:gd name="T21" fmla="*/ 0 h 999"/>
                    <a:gd name="T22" fmla="*/ 1683 w 1684"/>
                    <a:gd name="T23" fmla="*/ 500 h 999"/>
                    <a:gd name="T24" fmla="*/ 1684 w 1684"/>
                    <a:gd name="T25" fmla="*/ 500 h 999"/>
                    <a:gd name="T26" fmla="*/ 785 w 1684"/>
                    <a:gd name="T27" fmla="*/ 999 h 9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1684" h="999">
                      <a:moveTo>
                        <a:pt x="785" y="999"/>
                      </a:moveTo>
                      <a:cubicBezTo>
                        <a:pt x="884" y="726"/>
                        <a:pt x="884" y="726"/>
                        <a:pt x="884" y="726"/>
                      </a:cubicBezTo>
                      <a:cubicBezTo>
                        <a:pt x="865" y="726"/>
                        <a:pt x="865" y="726"/>
                        <a:pt x="865" y="726"/>
                      </a:cubicBezTo>
                      <a:cubicBezTo>
                        <a:pt x="381" y="726"/>
                        <a:pt x="381" y="726"/>
                        <a:pt x="381" y="726"/>
                      </a:cubicBezTo>
                      <a:cubicBezTo>
                        <a:pt x="350" y="726"/>
                        <a:pt x="319" y="719"/>
                        <a:pt x="290" y="702"/>
                      </a:cubicBezTo>
                      <a:cubicBezTo>
                        <a:pt x="262" y="686"/>
                        <a:pt x="240" y="662"/>
                        <a:pt x="224" y="636"/>
                      </a:cubicBezTo>
                      <a:cubicBezTo>
                        <a:pt x="0" y="246"/>
                        <a:pt x="0" y="246"/>
                        <a:pt x="0" y="246"/>
                      </a:cubicBezTo>
                      <a:cubicBezTo>
                        <a:pt x="0" y="246"/>
                        <a:pt x="39" y="273"/>
                        <a:pt x="102" y="273"/>
                      </a:cubicBezTo>
                      <a:cubicBezTo>
                        <a:pt x="165" y="273"/>
                        <a:pt x="865" y="273"/>
                        <a:pt x="865" y="273"/>
                      </a:cubicBezTo>
                      <a:cubicBezTo>
                        <a:pt x="884" y="273"/>
                        <a:pt x="884" y="273"/>
                        <a:pt x="884" y="273"/>
                      </a:cubicBezTo>
                      <a:cubicBezTo>
                        <a:pt x="785" y="0"/>
                        <a:pt x="785" y="0"/>
                        <a:pt x="785" y="0"/>
                      </a:cubicBezTo>
                      <a:cubicBezTo>
                        <a:pt x="1015" y="200"/>
                        <a:pt x="1385" y="389"/>
                        <a:pt x="1683" y="500"/>
                      </a:cubicBezTo>
                      <a:cubicBezTo>
                        <a:pt x="1683" y="500"/>
                        <a:pt x="1683" y="500"/>
                        <a:pt x="1684" y="500"/>
                      </a:cubicBezTo>
                      <a:cubicBezTo>
                        <a:pt x="1385" y="610"/>
                        <a:pt x="1015" y="799"/>
                        <a:pt x="785" y="999"/>
                      </a:cubicBezTo>
                      <a:close/>
                    </a:path>
                  </a:pathLst>
                </a:custGeom>
                <a:gradFill>
                  <a:gsLst>
                    <a:gs pos="100000">
                      <a:schemeClr val="accent3">
                        <a:lumMod val="50000"/>
                      </a:schemeClr>
                    </a:gs>
                    <a:gs pos="0">
                      <a:schemeClr val="accent3">
                        <a:lumMod val="20000"/>
                        <a:lumOff val="80000"/>
                      </a:schemeClr>
                    </a:gs>
                    <a:gs pos="51000">
                      <a:schemeClr val="accent3"/>
                    </a:gs>
                  </a:gsLst>
                  <a:lin ang="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p:grpSp>
          <p:grpSp>
            <p:nvGrpSpPr>
              <p:cNvPr id="55" name="Group 54">
                <a:extLst>
                  <a:ext uri="{FF2B5EF4-FFF2-40B4-BE49-F238E27FC236}">
                    <a16:creationId xmlns:a16="http://schemas.microsoft.com/office/drawing/2014/main" xmlns="" id="{556C52DE-3BD3-4524-A078-9E617549AB5E}"/>
                  </a:ext>
                </a:extLst>
              </p:cNvPr>
              <p:cNvGrpSpPr/>
              <p:nvPr/>
            </p:nvGrpSpPr>
            <p:grpSpPr>
              <a:xfrm>
                <a:off x="2345686" y="1014413"/>
                <a:ext cx="2966090" cy="2112962"/>
                <a:chOff x="2345686" y="1014413"/>
                <a:chExt cx="2966090" cy="2112962"/>
              </a:xfrm>
              <a:effectLst>
                <a:outerShdw blurRad="88900" dist="38100" sx="102000" sy="102000" algn="t" rotWithShape="0">
                  <a:prstClr val="black">
                    <a:alpha val="31000"/>
                  </a:prstClr>
                </a:outerShdw>
              </a:effectLst>
            </p:grpSpPr>
            <p:sp>
              <p:nvSpPr>
                <p:cNvPr id="56" name="Freeform 9">
                  <a:extLst>
                    <a:ext uri="{FF2B5EF4-FFF2-40B4-BE49-F238E27FC236}">
                      <a16:creationId xmlns:a16="http://schemas.microsoft.com/office/drawing/2014/main" xmlns="" id="{6B90042A-EBB8-4F01-B994-1AF113D8C66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345686" y="1014413"/>
                  <a:ext cx="1236663" cy="1446212"/>
                </a:xfrm>
                <a:custGeom>
                  <a:avLst/>
                  <a:gdLst>
                    <a:gd name="T0" fmla="*/ 186 w 709"/>
                    <a:gd name="T1" fmla="*/ 0 h 830"/>
                    <a:gd name="T2" fmla="*/ 24 w 709"/>
                    <a:gd name="T3" fmla="*/ 286 h 830"/>
                    <a:gd name="T4" fmla="*/ 0 w 709"/>
                    <a:gd name="T5" fmla="*/ 377 h 830"/>
                    <a:gd name="T6" fmla="*/ 24 w 709"/>
                    <a:gd name="T7" fmla="*/ 468 h 830"/>
                    <a:gd name="T8" fmla="*/ 233 w 709"/>
                    <a:gd name="T9" fmla="*/ 830 h 830"/>
                    <a:gd name="T10" fmla="*/ 709 w 709"/>
                    <a:gd name="T11" fmla="*/ 0 h 830"/>
                    <a:gd name="T12" fmla="*/ 186 w 709"/>
                    <a:gd name="T13" fmla="*/ 0 h 83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709" h="830">
                      <a:moveTo>
                        <a:pt x="186" y="0"/>
                      </a:moveTo>
                      <a:cubicBezTo>
                        <a:pt x="148" y="66"/>
                        <a:pt x="24" y="286"/>
                        <a:pt x="24" y="286"/>
                      </a:cubicBezTo>
                      <a:cubicBezTo>
                        <a:pt x="9" y="313"/>
                        <a:pt x="0" y="344"/>
                        <a:pt x="0" y="377"/>
                      </a:cubicBezTo>
                      <a:cubicBezTo>
                        <a:pt x="0" y="410"/>
                        <a:pt x="9" y="441"/>
                        <a:pt x="24" y="468"/>
                      </a:cubicBezTo>
                      <a:cubicBezTo>
                        <a:pt x="233" y="830"/>
                        <a:pt x="233" y="830"/>
                        <a:pt x="233" y="830"/>
                      </a:cubicBezTo>
                      <a:cubicBezTo>
                        <a:pt x="233" y="830"/>
                        <a:pt x="569" y="242"/>
                        <a:pt x="709" y="0"/>
                      </a:cubicBezTo>
                      <a:lnTo>
                        <a:pt x="186" y="0"/>
                      </a:lnTo>
                      <a:close/>
                    </a:path>
                  </a:pathLst>
                </a:custGeom>
                <a:gradFill flip="none" rotWithShape="1">
                  <a:gsLst>
                    <a:gs pos="0">
                      <a:schemeClr val="tx1"/>
                    </a:gs>
                    <a:gs pos="31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1">
                        <a:lumMod val="50000"/>
                        <a:lumOff val="50000"/>
                      </a:schemeClr>
                    </a:gs>
                  </a:gsLst>
                  <a:lin ang="16200000" scaled="1"/>
                  <a:tileRect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57" name="Freeform 10">
                  <a:extLst>
                    <a:ext uri="{FF2B5EF4-FFF2-40B4-BE49-F238E27FC236}">
                      <a16:creationId xmlns:a16="http://schemas.microsoft.com/office/drawing/2014/main" xmlns="" id="{9A5FD050-D391-4E3A-845E-582FD73AA89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374901" y="1385888"/>
                  <a:ext cx="2936875" cy="1741487"/>
                </a:xfrm>
                <a:custGeom>
                  <a:avLst/>
                  <a:gdLst>
                    <a:gd name="T0" fmla="*/ 785 w 1684"/>
                    <a:gd name="T1" fmla="*/ 1000 h 1000"/>
                    <a:gd name="T2" fmla="*/ 884 w 1684"/>
                    <a:gd name="T3" fmla="*/ 726 h 1000"/>
                    <a:gd name="T4" fmla="*/ 865 w 1684"/>
                    <a:gd name="T5" fmla="*/ 726 h 1000"/>
                    <a:gd name="T6" fmla="*/ 381 w 1684"/>
                    <a:gd name="T7" fmla="*/ 726 h 1000"/>
                    <a:gd name="T8" fmla="*/ 290 w 1684"/>
                    <a:gd name="T9" fmla="*/ 702 h 1000"/>
                    <a:gd name="T10" fmla="*/ 224 w 1684"/>
                    <a:gd name="T11" fmla="*/ 636 h 1000"/>
                    <a:gd name="T12" fmla="*/ 0 w 1684"/>
                    <a:gd name="T13" fmla="*/ 246 h 1000"/>
                    <a:gd name="T14" fmla="*/ 102 w 1684"/>
                    <a:gd name="T15" fmla="*/ 273 h 1000"/>
                    <a:gd name="T16" fmla="*/ 865 w 1684"/>
                    <a:gd name="T17" fmla="*/ 273 h 1000"/>
                    <a:gd name="T18" fmla="*/ 884 w 1684"/>
                    <a:gd name="T19" fmla="*/ 273 h 1000"/>
                    <a:gd name="T20" fmla="*/ 785 w 1684"/>
                    <a:gd name="T21" fmla="*/ 0 h 1000"/>
                    <a:gd name="T22" fmla="*/ 1683 w 1684"/>
                    <a:gd name="T23" fmla="*/ 500 h 1000"/>
                    <a:gd name="T24" fmla="*/ 1684 w 1684"/>
                    <a:gd name="T25" fmla="*/ 500 h 1000"/>
                    <a:gd name="T26" fmla="*/ 785 w 1684"/>
                    <a:gd name="T27" fmla="*/ 1000 h 10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1684" h="1000">
                      <a:moveTo>
                        <a:pt x="785" y="1000"/>
                      </a:moveTo>
                      <a:cubicBezTo>
                        <a:pt x="884" y="726"/>
                        <a:pt x="884" y="726"/>
                        <a:pt x="884" y="726"/>
                      </a:cubicBezTo>
                      <a:cubicBezTo>
                        <a:pt x="865" y="726"/>
                        <a:pt x="865" y="726"/>
                        <a:pt x="865" y="726"/>
                      </a:cubicBezTo>
                      <a:cubicBezTo>
                        <a:pt x="381" y="726"/>
                        <a:pt x="381" y="726"/>
                        <a:pt x="381" y="726"/>
                      </a:cubicBezTo>
                      <a:cubicBezTo>
                        <a:pt x="350" y="726"/>
                        <a:pt x="319" y="719"/>
                        <a:pt x="290" y="702"/>
                      </a:cubicBezTo>
                      <a:cubicBezTo>
                        <a:pt x="262" y="686"/>
                        <a:pt x="240" y="662"/>
                        <a:pt x="224" y="636"/>
                      </a:cubicBezTo>
                      <a:cubicBezTo>
                        <a:pt x="0" y="246"/>
                        <a:pt x="0" y="246"/>
                        <a:pt x="0" y="246"/>
                      </a:cubicBezTo>
                      <a:cubicBezTo>
                        <a:pt x="0" y="246"/>
                        <a:pt x="39" y="273"/>
                        <a:pt x="102" y="273"/>
                      </a:cubicBezTo>
                      <a:cubicBezTo>
                        <a:pt x="165" y="273"/>
                        <a:pt x="865" y="273"/>
                        <a:pt x="865" y="273"/>
                      </a:cubicBezTo>
                      <a:cubicBezTo>
                        <a:pt x="884" y="273"/>
                        <a:pt x="884" y="273"/>
                        <a:pt x="884" y="273"/>
                      </a:cubicBezTo>
                      <a:cubicBezTo>
                        <a:pt x="785" y="0"/>
                        <a:pt x="785" y="0"/>
                        <a:pt x="785" y="0"/>
                      </a:cubicBezTo>
                      <a:cubicBezTo>
                        <a:pt x="1015" y="200"/>
                        <a:pt x="1385" y="389"/>
                        <a:pt x="1683" y="500"/>
                      </a:cubicBezTo>
                      <a:cubicBezTo>
                        <a:pt x="1683" y="500"/>
                        <a:pt x="1683" y="500"/>
                        <a:pt x="1684" y="500"/>
                      </a:cubicBezTo>
                      <a:cubicBezTo>
                        <a:pt x="1385" y="611"/>
                        <a:pt x="1015" y="799"/>
                        <a:pt x="785" y="1000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chemeClr val="tx2">
                        <a:lumMod val="60000"/>
                        <a:lumOff val="40000"/>
                        <a:shade val="30000"/>
                        <a:satMod val="115000"/>
                      </a:schemeClr>
                    </a:gs>
                    <a:gs pos="50000">
                      <a:schemeClr val="tx2">
                        <a:lumMod val="60000"/>
                        <a:lumOff val="40000"/>
                        <a:shade val="67500"/>
                        <a:satMod val="115000"/>
                      </a:schemeClr>
                    </a:gs>
                    <a:gs pos="100000">
                      <a:schemeClr val="tx2">
                        <a:lumMod val="60000"/>
                        <a:lumOff val="40000"/>
                        <a:shade val="100000"/>
                        <a:satMod val="115000"/>
                      </a:schemeClr>
                    </a:gs>
                  </a:gsLst>
                  <a:lin ang="2700000" scaled="1"/>
                  <a:tileRect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600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p:grpSp>
        </p:grpSp>
        <p:grpSp>
          <p:nvGrpSpPr>
            <p:cNvPr id="34" name="Group 33">
              <a:extLst>
                <a:ext uri="{FF2B5EF4-FFF2-40B4-BE49-F238E27FC236}">
                  <a16:creationId xmlns:a16="http://schemas.microsoft.com/office/drawing/2014/main" xmlns="" id="{0157148E-D62A-4253-A303-A30DDD7AF444}"/>
                </a:ext>
              </a:extLst>
            </p:cNvPr>
            <p:cNvGrpSpPr/>
            <p:nvPr/>
          </p:nvGrpSpPr>
          <p:grpSpPr>
            <a:xfrm>
              <a:off x="4243372" y="5353702"/>
              <a:ext cx="694930" cy="571082"/>
              <a:chOff x="7000875" y="2609851"/>
              <a:chExt cx="481013" cy="395288"/>
            </a:xfrm>
            <a:solidFill>
              <a:schemeClr val="bg1"/>
            </a:solidFill>
          </p:grpSpPr>
          <p:sp>
            <p:nvSpPr>
              <p:cNvPr id="51" name="Freeform 39">
                <a:extLst>
                  <a:ext uri="{FF2B5EF4-FFF2-40B4-BE49-F238E27FC236}">
                    <a16:creationId xmlns:a16="http://schemas.microsoft.com/office/drawing/2014/main" xmlns="" id="{6A5C70E0-6EAE-4847-BD05-8AA5CB1C6A9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000875" y="2638426"/>
                <a:ext cx="419100" cy="366713"/>
              </a:xfrm>
              <a:custGeom>
                <a:avLst/>
                <a:gdLst>
                  <a:gd name="T0" fmla="*/ 2249 w 2905"/>
                  <a:gd name="T1" fmla="*/ 239 h 2540"/>
                  <a:gd name="T2" fmla="*/ 2885 w 2905"/>
                  <a:gd name="T3" fmla="*/ 968 h 2540"/>
                  <a:gd name="T4" fmla="*/ 2609 w 2905"/>
                  <a:gd name="T5" fmla="*/ 1645 h 2540"/>
                  <a:gd name="T6" fmla="*/ 2513 w 2905"/>
                  <a:gd name="T7" fmla="*/ 1837 h 2540"/>
                  <a:gd name="T8" fmla="*/ 2362 w 2905"/>
                  <a:gd name="T9" fmla="*/ 1977 h 2540"/>
                  <a:gd name="T10" fmla="*/ 2169 w 2905"/>
                  <a:gd name="T11" fmla="*/ 2102 h 2540"/>
                  <a:gd name="T12" fmla="*/ 2044 w 2905"/>
                  <a:gd name="T13" fmla="*/ 2294 h 2540"/>
                  <a:gd name="T14" fmla="*/ 1903 w 2905"/>
                  <a:gd name="T15" fmla="*/ 2444 h 2540"/>
                  <a:gd name="T16" fmla="*/ 1710 w 2905"/>
                  <a:gd name="T17" fmla="*/ 2540 h 2540"/>
                  <a:gd name="T18" fmla="*/ 1191 w 2905"/>
                  <a:gd name="T19" fmla="*/ 2359 h 2540"/>
                  <a:gd name="T20" fmla="*/ 1027 w 2905"/>
                  <a:gd name="T21" fmla="*/ 2380 h 2540"/>
                  <a:gd name="T22" fmla="*/ 934 w 2905"/>
                  <a:gd name="T23" fmla="*/ 2229 h 2540"/>
                  <a:gd name="T24" fmla="*/ 907 w 2905"/>
                  <a:gd name="T25" fmla="*/ 2175 h 2540"/>
                  <a:gd name="T26" fmla="*/ 745 w 2905"/>
                  <a:gd name="T27" fmla="*/ 2107 h 2540"/>
                  <a:gd name="T28" fmla="*/ 735 w 2905"/>
                  <a:gd name="T29" fmla="*/ 1941 h 2540"/>
                  <a:gd name="T30" fmla="*/ 612 w 2905"/>
                  <a:gd name="T31" fmla="*/ 1952 h 2540"/>
                  <a:gd name="T32" fmla="*/ 495 w 2905"/>
                  <a:gd name="T33" fmla="*/ 1816 h 2540"/>
                  <a:gd name="T34" fmla="*/ 490 w 2905"/>
                  <a:gd name="T35" fmla="*/ 1730 h 2540"/>
                  <a:gd name="T36" fmla="*/ 323 w 2905"/>
                  <a:gd name="T37" fmla="*/ 1690 h 2540"/>
                  <a:gd name="T38" fmla="*/ 284 w 2905"/>
                  <a:gd name="T39" fmla="*/ 1525 h 2540"/>
                  <a:gd name="T40" fmla="*/ 0 w 2905"/>
                  <a:gd name="T41" fmla="*/ 904 h 2540"/>
                  <a:gd name="T42" fmla="*/ 87 w 2905"/>
                  <a:gd name="T43" fmla="*/ 837 h 2540"/>
                  <a:gd name="T44" fmla="*/ 629 w 2905"/>
                  <a:gd name="T45" fmla="*/ 1240 h 2540"/>
                  <a:gd name="T46" fmla="*/ 771 w 2905"/>
                  <a:gd name="T47" fmla="*/ 1357 h 2540"/>
                  <a:gd name="T48" fmla="*/ 760 w 2905"/>
                  <a:gd name="T49" fmla="*/ 1479 h 2540"/>
                  <a:gd name="T50" fmla="*/ 927 w 2905"/>
                  <a:gd name="T51" fmla="*/ 1489 h 2540"/>
                  <a:gd name="T52" fmla="*/ 996 w 2905"/>
                  <a:gd name="T53" fmla="*/ 1649 h 2540"/>
                  <a:gd name="T54" fmla="*/ 1050 w 2905"/>
                  <a:gd name="T55" fmla="*/ 1676 h 2540"/>
                  <a:gd name="T56" fmla="*/ 1201 w 2905"/>
                  <a:gd name="T57" fmla="*/ 1769 h 2540"/>
                  <a:gd name="T58" fmla="*/ 1181 w 2905"/>
                  <a:gd name="T59" fmla="*/ 1932 h 2540"/>
                  <a:gd name="T60" fmla="*/ 1344 w 2905"/>
                  <a:gd name="T61" fmla="*/ 1912 h 2540"/>
                  <a:gd name="T62" fmla="*/ 1438 w 2905"/>
                  <a:gd name="T63" fmla="*/ 2062 h 2540"/>
                  <a:gd name="T64" fmla="*/ 1716 w 2905"/>
                  <a:gd name="T65" fmla="*/ 2402 h 2540"/>
                  <a:gd name="T66" fmla="*/ 1809 w 2905"/>
                  <a:gd name="T67" fmla="*/ 2325 h 2540"/>
                  <a:gd name="T68" fmla="*/ 1567 w 2905"/>
                  <a:gd name="T69" fmla="*/ 2025 h 2540"/>
                  <a:gd name="T70" fmla="*/ 1633 w 2905"/>
                  <a:gd name="T71" fmla="*/ 1939 h 2540"/>
                  <a:gd name="T72" fmla="*/ 1936 w 2905"/>
                  <a:gd name="T73" fmla="*/ 2183 h 2540"/>
                  <a:gd name="T74" fmla="*/ 2029 w 2905"/>
                  <a:gd name="T75" fmla="*/ 2106 h 2540"/>
                  <a:gd name="T76" fmla="*/ 1786 w 2905"/>
                  <a:gd name="T77" fmla="*/ 1806 h 2540"/>
                  <a:gd name="T78" fmla="*/ 1853 w 2905"/>
                  <a:gd name="T79" fmla="*/ 1720 h 2540"/>
                  <a:gd name="T80" fmla="*/ 2156 w 2905"/>
                  <a:gd name="T81" fmla="*/ 1965 h 2540"/>
                  <a:gd name="T82" fmla="*/ 2249 w 2905"/>
                  <a:gd name="T83" fmla="*/ 1887 h 2540"/>
                  <a:gd name="T84" fmla="*/ 2006 w 2905"/>
                  <a:gd name="T85" fmla="*/ 1587 h 2540"/>
                  <a:gd name="T86" fmla="*/ 2074 w 2905"/>
                  <a:gd name="T87" fmla="*/ 1501 h 2540"/>
                  <a:gd name="T88" fmla="*/ 2377 w 2905"/>
                  <a:gd name="T89" fmla="*/ 1746 h 2540"/>
                  <a:gd name="T90" fmla="*/ 2469 w 2905"/>
                  <a:gd name="T91" fmla="*/ 1669 h 2540"/>
                  <a:gd name="T92" fmla="*/ 2438 w 2905"/>
                  <a:gd name="T93" fmla="*/ 1591 h 2540"/>
                  <a:gd name="T94" fmla="*/ 2295 w 2905"/>
                  <a:gd name="T95" fmla="*/ 1449 h 2540"/>
                  <a:gd name="T96" fmla="*/ 2062 w 2905"/>
                  <a:gd name="T97" fmla="*/ 1218 h 2540"/>
                  <a:gd name="T98" fmla="*/ 1813 w 2905"/>
                  <a:gd name="T99" fmla="*/ 970 h 2540"/>
                  <a:gd name="T100" fmla="*/ 1616 w 2905"/>
                  <a:gd name="T101" fmla="*/ 775 h 2540"/>
                  <a:gd name="T102" fmla="*/ 1537 w 2905"/>
                  <a:gd name="T103" fmla="*/ 706 h 2540"/>
                  <a:gd name="T104" fmla="*/ 1428 w 2905"/>
                  <a:gd name="T105" fmla="*/ 754 h 2540"/>
                  <a:gd name="T106" fmla="*/ 1226 w 2905"/>
                  <a:gd name="T107" fmla="*/ 1069 h 2540"/>
                  <a:gd name="T108" fmla="*/ 976 w 2905"/>
                  <a:gd name="T109" fmla="*/ 1147 h 2540"/>
                  <a:gd name="T110" fmla="*/ 796 w 2905"/>
                  <a:gd name="T111" fmla="*/ 1004 h 2540"/>
                  <a:gd name="T112" fmla="*/ 1064 w 2905"/>
                  <a:gd name="T113" fmla="*/ 203 h 2540"/>
                  <a:gd name="T114" fmla="*/ 1158 w 2905"/>
                  <a:gd name="T115" fmla="*/ 94 h 2540"/>
                  <a:gd name="T116" fmla="*/ 1338 w 2905"/>
                  <a:gd name="T117" fmla="*/ 10 h 25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2905" h="2540">
                    <a:moveTo>
                      <a:pt x="1451" y="0"/>
                    </a:moveTo>
                    <a:lnTo>
                      <a:pt x="1493" y="3"/>
                    </a:lnTo>
                    <a:lnTo>
                      <a:pt x="1538" y="11"/>
                    </a:lnTo>
                    <a:lnTo>
                      <a:pt x="1585" y="23"/>
                    </a:lnTo>
                    <a:lnTo>
                      <a:pt x="2221" y="222"/>
                    </a:lnTo>
                    <a:lnTo>
                      <a:pt x="2236" y="229"/>
                    </a:lnTo>
                    <a:lnTo>
                      <a:pt x="2249" y="239"/>
                    </a:lnTo>
                    <a:lnTo>
                      <a:pt x="2885" y="870"/>
                    </a:lnTo>
                    <a:lnTo>
                      <a:pt x="2896" y="886"/>
                    </a:lnTo>
                    <a:lnTo>
                      <a:pt x="2903" y="902"/>
                    </a:lnTo>
                    <a:lnTo>
                      <a:pt x="2905" y="919"/>
                    </a:lnTo>
                    <a:lnTo>
                      <a:pt x="2903" y="936"/>
                    </a:lnTo>
                    <a:lnTo>
                      <a:pt x="2896" y="954"/>
                    </a:lnTo>
                    <a:lnTo>
                      <a:pt x="2885" y="968"/>
                    </a:lnTo>
                    <a:lnTo>
                      <a:pt x="2445" y="1405"/>
                    </a:lnTo>
                    <a:lnTo>
                      <a:pt x="2552" y="1511"/>
                    </a:lnTo>
                    <a:lnTo>
                      <a:pt x="2572" y="1534"/>
                    </a:lnTo>
                    <a:lnTo>
                      <a:pt x="2588" y="1560"/>
                    </a:lnTo>
                    <a:lnTo>
                      <a:pt x="2599" y="1587"/>
                    </a:lnTo>
                    <a:lnTo>
                      <a:pt x="2606" y="1615"/>
                    </a:lnTo>
                    <a:lnTo>
                      <a:pt x="2609" y="1645"/>
                    </a:lnTo>
                    <a:lnTo>
                      <a:pt x="2608" y="1675"/>
                    </a:lnTo>
                    <a:lnTo>
                      <a:pt x="2603" y="1705"/>
                    </a:lnTo>
                    <a:lnTo>
                      <a:pt x="2594" y="1734"/>
                    </a:lnTo>
                    <a:lnTo>
                      <a:pt x="2580" y="1762"/>
                    </a:lnTo>
                    <a:lnTo>
                      <a:pt x="2562" y="1790"/>
                    </a:lnTo>
                    <a:lnTo>
                      <a:pt x="2540" y="1815"/>
                    </a:lnTo>
                    <a:lnTo>
                      <a:pt x="2513" y="1837"/>
                    </a:lnTo>
                    <a:lnTo>
                      <a:pt x="2484" y="1857"/>
                    </a:lnTo>
                    <a:lnTo>
                      <a:pt x="2453" y="1870"/>
                    </a:lnTo>
                    <a:lnTo>
                      <a:pt x="2421" y="1879"/>
                    </a:lnTo>
                    <a:lnTo>
                      <a:pt x="2389" y="1883"/>
                    </a:lnTo>
                    <a:lnTo>
                      <a:pt x="2385" y="1915"/>
                    </a:lnTo>
                    <a:lnTo>
                      <a:pt x="2376" y="1947"/>
                    </a:lnTo>
                    <a:lnTo>
                      <a:pt x="2362" y="1977"/>
                    </a:lnTo>
                    <a:lnTo>
                      <a:pt x="2343" y="2007"/>
                    </a:lnTo>
                    <a:lnTo>
                      <a:pt x="2319" y="2033"/>
                    </a:lnTo>
                    <a:lnTo>
                      <a:pt x="2293" y="2056"/>
                    </a:lnTo>
                    <a:lnTo>
                      <a:pt x="2263" y="2075"/>
                    </a:lnTo>
                    <a:lnTo>
                      <a:pt x="2233" y="2089"/>
                    </a:lnTo>
                    <a:lnTo>
                      <a:pt x="2201" y="2098"/>
                    </a:lnTo>
                    <a:lnTo>
                      <a:pt x="2169" y="2102"/>
                    </a:lnTo>
                    <a:lnTo>
                      <a:pt x="2164" y="2134"/>
                    </a:lnTo>
                    <a:lnTo>
                      <a:pt x="2155" y="2166"/>
                    </a:lnTo>
                    <a:lnTo>
                      <a:pt x="2142" y="2196"/>
                    </a:lnTo>
                    <a:lnTo>
                      <a:pt x="2123" y="2226"/>
                    </a:lnTo>
                    <a:lnTo>
                      <a:pt x="2100" y="2252"/>
                    </a:lnTo>
                    <a:lnTo>
                      <a:pt x="2073" y="2275"/>
                    </a:lnTo>
                    <a:lnTo>
                      <a:pt x="2044" y="2294"/>
                    </a:lnTo>
                    <a:lnTo>
                      <a:pt x="2012" y="2308"/>
                    </a:lnTo>
                    <a:lnTo>
                      <a:pt x="1981" y="2316"/>
                    </a:lnTo>
                    <a:lnTo>
                      <a:pt x="1948" y="2321"/>
                    </a:lnTo>
                    <a:lnTo>
                      <a:pt x="1944" y="2352"/>
                    </a:lnTo>
                    <a:lnTo>
                      <a:pt x="1935" y="2385"/>
                    </a:lnTo>
                    <a:lnTo>
                      <a:pt x="1922" y="2415"/>
                    </a:lnTo>
                    <a:lnTo>
                      <a:pt x="1903" y="2444"/>
                    </a:lnTo>
                    <a:lnTo>
                      <a:pt x="1880" y="2471"/>
                    </a:lnTo>
                    <a:lnTo>
                      <a:pt x="1854" y="2492"/>
                    </a:lnTo>
                    <a:lnTo>
                      <a:pt x="1828" y="2510"/>
                    </a:lnTo>
                    <a:lnTo>
                      <a:pt x="1799" y="2524"/>
                    </a:lnTo>
                    <a:lnTo>
                      <a:pt x="1770" y="2533"/>
                    </a:lnTo>
                    <a:lnTo>
                      <a:pt x="1739" y="2539"/>
                    </a:lnTo>
                    <a:lnTo>
                      <a:pt x="1710" y="2540"/>
                    </a:lnTo>
                    <a:lnTo>
                      <a:pt x="1680" y="2537"/>
                    </a:lnTo>
                    <a:lnTo>
                      <a:pt x="1650" y="2530"/>
                    </a:lnTo>
                    <a:lnTo>
                      <a:pt x="1623" y="2519"/>
                    </a:lnTo>
                    <a:lnTo>
                      <a:pt x="1597" y="2503"/>
                    </a:lnTo>
                    <a:lnTo>
                      <a:pt x="1574" y="2483"/>
                    </a:lnTo>
                    <a:lnTo>
                      <a:pt x="1320" y="2231"/>
                    </a:lnTo>
                    <a:lnTo>
                      <a:pt x="1191" y="2359"/>
                    </a:lnTo>
                    <a:lnTo>
                      <a:pt x="1172" y="2375"/>
                    </a:lnTo>
                    <a:lnTo>
                      <a:pt x="1150" y="2387"/>
                    </a:lnTo>
                    <a:lnTo>
                      <a:pt x="1127" y="2394"/>
                    </a:lnTo>
                    <a:lnTo>
                      <a:pt x="1102" y="2396"/>
                    </a:lnTo>
                    <a:lnTo>
                      <a:pt x="1077" y="2395"/>
                    </a:lnTo>
                    <a:lnTo>
                      <a:pt x="1052" y="2389"/>
                    </a:lnTo>
                    <a:lnTo>
                      <a:pt x="1027" y="2380"/>
                    </a:lnTo>
                    <a:lnTo>
                      <a:pt x="1005" y="2365"/>
                    </a:lnTo>
                    <a:lnTo>
                      <a:pt x="983" y="2347"/>
                    </a:lnTo>
                    <a:lnTo>
                      <a:pt x="965" y="2326"/>
                    </a:lnTo>
                    <a:lnTo>
                      <a:pt x="951" y="2303"/>
                    </a:lnTo>
                    <a:lnTo>
                      <a:pt x="941" y="2278"/>
                    </a:lnTo>
                    <a:lnTo>
                      <a:pt x="935" y="2254"/>
                    </a:lnTo>
                    <a:lnTo>
                      <a:pt x="934" y="2229"/>
                    </a:lnTo>
                    <a:lnTo>
                      <a:pt x="936" y="2204"/>
                    </a:lnTo>
                    <a:lnTo>
                      <a:pt x="944" y="2181"/>
                    </a:lnTo>
                    <a:lnTo>
                      <a:pt x="955" y="2160"/>
                    </a:lnTo>
                    <a:lnTo>
                      <a:pt x="971" y="2140"/>
                    </a:lnTo>
                    <a:lnTo>
                      <a:pt x="952" y="2157"/>
                    </a:lnTo>
                    <a:lnTo>
                      <a:pt x="930" y="2168"/>
                    </a:lnTo>
                    <a:lnTo>
                      <a:pt x="907" y="2175"/>
                    </a:lnTo>
                    <a:lnTo>
                      <a:pt x="882" y="2178"/>
                    </a:lnTo>
                    <a:lnTo>
                      <a:pt x="857" y="2176"/>
                    </a:lnTo>
                    <a:lnTo>
                      <a:pt x="832" y="2170"/>
                    </a:lnTo>
                    <a:lnTo>
                      <a:pt x="808" y="2161"/>
                    </a:lnTo>
                    <a:lnTo>
                      <a:pt x="784" y="2147"/>
                    </a:lnTo>
                    <a:lnTo>
                      <a:pt x="763" y="2128"/>
                    </a:lnTo>
                    <a:lnTo>
                      <a:pt x="745" y="2107"/>
                    </a:lnTo>
                    <a:lnTo>
                      <a:pt x="730" y="2084"/>
                    </a:lnTo>
                    <a:lnTo>
                      <a:pt x="721" y="2060"/>
                    </a:lnTo>
                    <a:lnTo>
                      <a:pt x="715" y="2035"/>
                    </a:lnTo>
                    <a:lnTo>
                      <a:pt x="714" y="2011"/>
                    </a:lnTo>
                    <a:lnTo>
                      <a:pt x="716" y="1986"/>
                    </a:lnTo>
                    <a:lnTo>
                      <a:pt x="723" y="1963"/>
                    </a:lnTo>
                    <a:lnTo>
                      <a:pt x="735" y="1941"/>
                    </a:lnTo>
                    <a:lnTo>
                      <a:pt x="751" y="1922"/>
                    </a:lnTo>
                    <a:lnTo>
                      <a:pt x="731" y="1938"/>
                    </a:lnTo>
                    <a:lnTo>
                      <a:pt x="710" y="1949"/>
                    </a:lnTo>
                    <a:lnTo>
                      <a:pt x="686" y="1956"/>
                    </a:lnTo>
                    <a:lnTo>
                      <a:pt x="662" y="1959"/>
                    </a:lnTo>
                    <a:lnTo>
                      <a:pt x="636" y="1957"/>
                    </a:lnTo>
                    <a:lnTo>
                      <a:pt x="612" y="1952"/>
                    </a:lnTo>
                    <a:lnTo>
                      <a:pt x="588" y="1942"/>
                    </a:lnTo>
                    <a:lnTo>
                      <a:pt x="564" y="1928"/>
                    </a:lnTo>
                    <a:lnTo>
                      <a:pt x="543" y="1909"/>
                    </a:lnTo>
                    <a:lnTo>
                      <a:pt x="524" y="1888"/>
                    </a:lnTo>
                    <a:lnTo>
                      <a:pt x="511" y="1866"/>
                    </a:lnTo>
                    <a:lnTo>
                      <a:pt x="501" y="1841"/>
                    </a:lnTo>
                    <a:lnTo>
                      <a:pt x="495" y="1816"/>
                    </a:lnTo>
                    <a:lnTo>
                      <a:pt x="494" y="1792"/>
                    </a:lnTo>
                    <a:lnTo>
                      <a:pt x="497" y="1767"/>
                    </a:lnTo>
                    <a:lnTo>
                      <a:pt x="504" y="1744"/>
                    </a:lnTo>
                    <a:lnTo>
                      <a:pt x="515" y="1722"/>
                    </a:lnTo>
                    <a:lnTo>
                      <a:pt x="530" y="1703"/>
                    </a:lnTo>
                    <a:lnTo>
                      <a:pt x="511" y="1719"/>
                    </a:lnTo>
                    <a:lnTo>
                      <a:pt x="490" y="1730"/>
                    </a:lnTo>
                    <a:lnTo>
                      <a:pt x="466" y="1737"/>
                    </a:lnTo>
                    <a:lnTo>
                      <a:pt x="442" y="1740"/>
                    </a:lnTo>
                    <a:lnTo>
                      <a:pt x="417" y="1738"/>
                    </a:lnTo>
                    <a:lnTo>
                      <a:pt x="392" y="1733"/>
                    </a:lnTo>
                    <a:lnTo>
                      <a:pt x="367" y="1723"/>
                    </a:lnTo>
                    <a:lnTo>
                      <a:pt x="344" y="1709"/>
                    </a:lnTo>
                    <a:lnTo>
                      <a:pt x="323" y="1690"/>
                    </a:lnTo>
                    <a:lnTo>
                      <a:pt x="305" y="1670"/>
                    </a:lnTo>
                    <a:lnTo>
                      <a:pt x="291" y="1647"/>
                    </a:lnTo>
                    <a:lnTo>
                      <a:pt x="281" y="1622"/>
                    </a:lnTo>
                    <a:lnTo>
                      <a:pt x="275" y="1597"/>
                    </a:lnTo>
                    <a:lnTo>
                      <a:pt x="273" y="1573"/>
                    </a:lnTo>
                    <a:lnTo>
                      <a:pt x="276" y="1549"/>
                    </a:lnTo>
                    <a:lnTo>
                      <a:pt x="284" y="1525"/>
                    </a:lnTo>
                    <a:lnTo>
                      <a:pt x="295" y="1504"/>
                    </a:lnTo>
                    <a:lnTo>
                      <a:pt x="311" y="1485"/>
                    </a:lnTo>
                    <a:lnTo>
                      <a:pt x="432" y="1363"/>
                    </a:lnTo>
                    <a:lnTo>
                      <a:pt x="20" y="952"/>
                    </a:lnTo>
                    <a:lnTo>
                      <a:pt x="9" y="938"/>
                    </a:lnTo>
                    <a:lnTo>
                      <a:pt x="2" y="921"/>
                    </a:lnTo>
                    <a:lnTo>
                      <a:pt x="0" y="904"/>
                    </a:lnTo>
                    <a:lnTo>
                      <a:pt x="2" y="887"/>
                    </a:lnTo>
                    <a:lnTo>
                      <a:pt x="9" y="870"/>
                    </a:lnTo>
                    <a:lnTo>
                      <a:pt x="20" y="855"/>
                    </a:lnTo>
                    <a:lnTo>
                      <a:pt x="35" y="844"/>
                    </a:lnTo>
                    <a:lnTo>
                      <a:pt x="51" y="837"/>
                    </a:lnTo>
                    <a:lnTo>
                      <a:pt x="69" y="835"/>
                    </a:lnTo>
                    <a:lnTo>
                      <a:pt x="87" y="837"/>
                    </a:lnTo>
                    <a:lnTo>
                      <a:pt x="103" y="844"/>
                    </a:lnTo>
                    <a:lnTo>
                      <a:pt x="118" y="855"/>
                    </a:lnTo>
                    <a:lnTo>
                      <a:pt x="531" y="1267"/>
                    </a:lnTo>
                    <a:lnTo>
                      <a:pt x="554" y="1253"/>
                    </a:lnTo>
                    <a:lnTo>
                      <a:pt x="577" y="1243"/>
                    </a:lnTo>
                    <a:lnTo>
                      <a:pt x="603" y="1239"/>
                    </a:lnTo>
                    <a:lnTo>
                      <a:pt x="629" y="1240"/>
                    </a:lnTo>
                    <a:lnTo>
                      <a:pt x="656" y="1245"/>
                    </a:lnTo>
                    <a:lnTo>
                      <a:pt x="681" y="1255"/>
                    </a:lnTo>
                    <a:lnTo>
                      <a:pt x="706" y="1269"/>
                    </a:lnTo>
                    <a:lnTo>
                      <a:pt x="728" y="1288"/>
                    </a:lnTo>
                    <a:lnTo>
                      <a:pt x="747" y="1309"/>
                    </a:lnTo>
                    <a:lnTo>
                      <a:pt x="761" y="1333"/>
                    </a:lnTo>
                    <a:lnTo>
                      <a:pt x="771" y="1357"/>
                    </a:lnTo>
                    <a:lnTo>
                      <a:pt x="776" y="1381"/>
                    </a:lnTo>
                    <a:lnTo>
                      <a:pt x="778" y="1407"/>
                    </a:lnTo>
                    <a:lnTo>
                      <a:pt x="775" y="1431"/>
                    </a:lnTo>
                    <a:lnTo>
                      <a:pt x="768" y="1454"/>
                    </a:lnTo>
                    <a:lnTo>
                      <a:pt x="757" y="1476"/>
                    </a:lnTo>
                    <a:lnTo>
                      <a:pt x="741" y="1495"/>
                    </a:lnTo>
                    <a:lnTo>
                      <a:pt x="760" y="1479"/>
                    </a:lnTo>
                    <a:lnTo>
                      <a:pt x="781" y="1467"/>
                    </a:lnTo>
                    <a:lnTo>
                      <a:pt x="805" y="1460"/>
                    </a:lnTo>
                    <a:lnTo>
                      <a:pt x="829" y="1457"/>
                    </a:lnTo>
                    <a:lnTo>
                      <a:pt x="855" y="1459"/>
                    </a:lnTo>
                    <a:lnTo>
                      <a:pt x="879" y="1464"/>
                    </a:lnTo>
                    <a:lnTo>
                      <a:pt x="904" y="1475"/>
                    </a:lnTo>
                    <a:lnTo>
                      <a:pt x="927" y="1489"/>
                    </a:lnTo>
                    <a:lnTo>
                      <a:pt x="949" y="1507"/>
                    </a:lnTo>
                    <a:lnTo>
                      <a:pt x="967" y="1528"/>
                    </a:lnTo>
                    <a:lnTo>
                      <a:pt x="981" y="1551"/>
                    </a:lnTo>
                    <a:lnTo>
                      <a:pt x="990" y="1575"/>
                    </a:lnTo>
                    <a:lnTo>
                      <a:pt x="997" y="1600"/>
                    </a:lnTo>
                    <a:lnTo>
                      <a:pt x="998" y="1625"/>
                    </a:lnTo>
                    <a:lnTo>
                      <a:pt x="996" y="1649"/>
                    </a:lnTo>
                    <a:lnTo>
                      <a:pt x="988" y="1672"/>
                    </a:lnTo>
                    <a:lnTo>
                      <a:pt x="977" y="1694"/>
                    </a:lnTo>
                    <a:lnTo>
                      <a:pt x="961" y="1714"/>
                    </a:lnTo>
                    <a:lnTo>
                      <a:pt x="980" y="1698"/>
                    </a:lnTo>
                    <a:lnTo>
                      <a:pt x="1002" y="1686"/>
                    </a:lnTo>
                    <a:lnTo>
                      <a:pt x="1025" y="1679"/>
                    </a:lnTo>
                    <a:lnTo>
                      <a:pt x="1050" y="1676"/>
                    </a:lnTo>
                    <a:lnTo>
                      <a:pt x="1075" y="1678"/>
                    </a:lnTo>
                    <a:lnTo>
                      <a:pt x="1100" y="1683"/>
                    </a:lnTo>
                    <a:lnTo>
                      <a:pt x="1124" y="1693"/>
                    </a:lnTo>
                    <a:lnTo>
                      <a:pt x="1148" y="1708"/>
                    </a:lnTo>
                    <a:lnTo>
                      <a:pt x="1169" y="1725"/>
                    </a:lnTo>
                    <a:lnTo>
                      <a:pt x="1187" y="1746"/>
                    </a:lnTo>
                    <a:lnTo>
                      <a:pt x="1201" y="1769"/>
                    </a:lnTo>
                    <a:lnTo>
                      <a:pt x="1211" y="1794"/>
                    </a:lnTo>
                    <a:lnTo>
                      <a:pt x="1217" y="1818"/>
                    </a:lnTo>
                    <a:lnTo>
                      <a:pt x="1218" y="1843"/>
                    </a:lnTo>
                    <a:lnTo>
                      <a:pt x="1215" y="1868"/>
                    </a:lnTo>
                    <a:lnTo>
                      <a:pt x="1208" y="1891"/>
                    </a:lnTo>
                    <a:lnTo>
                      <a:pt x="1196" y="1912"/>
                    </a:lnTo>
                    <a:lnTo>
                      <a:pt x="1181" y="1932"/>
                    </a:lnTo>
                    <a:lnTo>
                      <a:pt x="1201" y="1916"/>
                    </a:lnTo>
                    <a:lnTo>
                      <a:pt x="1222" y="1905"/>
                    </a:lnTo>
                    <a:lnTo>
                      <a:pt x="1245" y="1898"/>
                    </a:lnTo>
                    <a:lnTo>
                      <a:pt x="1270" y="1895"/>
                    </a:lnTo>
                    <a:lnTo>
                      <a:pt x="1294" y="1896"/>
                    </a:lnTo>
                    <a:lnTo>
                      <a:pt x="1320" y="1902"/>
                    </a:lnTo>
                    <a:lnTo>
                      <a:pt x="1344" y="1912"/>
                    </a:lnTo>
                    <a:lnTo>
                      <a:pt x="1367" y="1926"/>
                    </a:lnTo>
                    <a:lnTo>
                      <a:pt x="1388" y="1944"/>
                    </a:lnTo>
                    <a:lnTo>
                      <a:pt x="1407" y="1965"/>
                    </a:lnTo>
                    <a:lnTo>
                      <a:pt x="1421" y="1988"/>
                    </a:lnTo>
                    <a:lnTo>
                      <a:pt x="1431" y="2013"/>
                    </a:lnTo>
                    <a:lnTo>
                      <a:pt x="1436" y="2037"/>
                    </a:lnTo>
                    <a:lnTo>
                      <a:pt x="1438" y="2062"/>
                    </a:lnTo>
                    <a:lnTo>
                      <a:pt x="1435" y="2087"/>
                    </a:lnTo>
                    <a:lnTo>
                      <a:pt x="1428" y="2110"/>
                    </a:lnTo>
                    <a:lnTo>
                      <a:pt x="1416" y="2131"/>
                    </a:lnTo>
                    <a:lnTo>
                      <a:pt x="1672" y="2386"/>
                    </a:lnTo>
                    <a:lnTo>
                      <a:pt x="1685" y="2395"/>
                    </a:lnTo>
                    <a:lnTo>
                      <a:pt x="1699" y="2401"/>
                    </a:lnTo>
                    <a:lnTo>
                      <a:pt x="1716" y="2402"/>
                    </a:lnTo>
                    <a:lnTo>
                      <a:pt x="1733" y="2400"/>
                    </a:lnTo>
                    <a:lnTo>
                      <a:pt x="1750" y="2395"/>
                    </a:lnTo>
                    <a:lnTo>
                      <a:pt x="1767" y="2386"/>
                    </a:lnTo>
                    <a:lnTo>
                      <a:pt x="1782" y="2374"/>
                    </a:lnTo>
                    <a:lnTo>
                      <a:pt x="1794" y="2358"/>
                    </a:lnTo>
                    <a:lnTo>
                      <a:pt x="1803" y="2342"/>
                    </a:lnTo>
                    <a:lnTo>
                      <a:pt x="1809" y="2325"/>
                    </a:lnTo>
                    <a:lnTo>
                      <a:pt x="1811" y="2308"/>
                    </a:lnTo>
                    <a:lnTo>
                      <a:pt x="1809" y="2291"/>
                    </a:lnTo>
                    <a:lnTo>
                      <a:pt x="1803" y="2276"/>
                    </a:lnTo>
                    <a:lnTo>
                      <a:pt x="1794" y="2264"/>
                    </a:lnTo>
                    <a:lnTo>
                      <a:pt x="1584" y="2055"/>
                    </a:lnTo>
                    <a:lnTo>
                      <a:pt x="1573" y="2041"/>
                    </a:lnTo>
                    <a:lnTo>
                      <a:pt x="1567" y="2025"/>
                    </a:lnTo>
                    <a:lnTo>
                      <a:pt x="1564" y="2007"/>
                    </a:lnTo>
                    <a:lnTo>
                      <a:pt x="1567" y="1989"/>
                    </a:lnTo>
                    <a:lnTo>
                      <a:pt x="1573" y="1973"/>
                    </a:lnTo>
                    <a:lnTo>
                      <a:pt x="1584" y="1958"/>
                    </a:lnTo>
                    <a:lnTo>
                      <a:pt x="1599" y="1947"/>
                    </a:lnTo>
                    <a:lnTo>
                      <a:pt x="1616" y="1941"/>
                    </a:lnTo>
                    <a:lnTo>
                      <a:pt x="1633" y="1939"/>
                    </a:lnTo>
                    <a:lnTo>
                      <a:pt x="1650" y="1941"/>
                    </a:lnTo>
                    <a:lnTo>
                      <a:pt x="1668" y="1947"/>
                    </a:lnTo>
                    <a:lnTo>
                      <a:pt x="1682" y="1958"/>
                    </a:lnTo>
                    <a:lnTo>
                      <a:pt x="1892" y="2167"/>
                    </a:lnTo>
                    <a:lnTo>
                      <a:pt x="1904" y="2176"/>
                    </a:lnTo>
                    <a:lnTo>
                      <a:pt x="1920" y="2182"/>
                    </a:lnTo>
                    <a:lnTo>
                      <a:pt x="1936" y="2183"/>
                    </a:lnTo>
                    <a:lnTo>
                      <a:pt x="1953" y="2182"/>
                    </a:lnTo>
                    <a:lnTo>
                      <a:pt x="1971" y="2176"/>
                    </a:lnTo>
                    <a:lnTo>
                      <a:pt x="1987" y="2167"/>
                    </a:lnTo>
                    <a:lnTo>
                      <a:pt x="2002" y="2155"/>
                    </a:lnTo>
                    <a:lnTo>
                      <a:pt x="2015" y="2139"/>
                    </a:lnTo>
                    <a:lnTo>
                      <a:pt x="2024" y="2123"/>
                    </a:lnTo>
                    <a:lnTo>
                      <a:pt x="2029" y="2106"/>
                    </a:lnTo>
                    <a:lnTo>
                      <a:pt x="2031" y="2089"/>
                    </a:lnTo>
                    <a:lnTo>
                      <a:pt x="2029" y="2073"/>
                    </a:lnTo>
                    <a:lnTo>
                      <a:pt x="2024" y="2058"/>
                    </a:lnTo>
                    <a:lnTo>
                      <a:pt x="2015" y="2045"/>
                    </a:lnTo>
                    <a:lnTo>
                      <a:pt x="1804" y="1837"/>
                    </a:lnTo>
                    <a:lnTo>
                      <a:pt x="1793" y="1822"/>
                    </a:lnTo>
                    <a:lnTo>
                      <a:pt x="1786" y="1806"/>
                    </a:lnTo>
                    <a:lnTo>
                      <a:pt x="1784" y="1788"/>
                    </a:lnTo>
                    <a:lnTo>
                      <a:pt x="1786" y="1770"/>
                    </a:lnTo>
                    <a:lnTo>
                      <a:pt x="1793" y="1754"/>
                    </a:lnTo>
                    <a:lnTo>
                      <a:pt x="1804" y="1740"/>
                    </a:lnTo>
                    <a:lnTo>
                      <a:pt x="1820" y="1729"/>
                    </a:lnTo>
                    <a:lnTo>
                      <a:pt x="1836" y="1722"/>
                    </a:lnTo>
                    <a:lnTo>
                      <a:pt x="1853" y="1720"/>
                    </a:lnTo>
                    <a:lnTo>
                      <a:pt x="1871" y="1722"/>
                    </a:lnTo>
                    <a:lnTo>
                      <a:pt x="1887" y="1729"/>
                    </a:lnTo>
                    <a:lnTo>
                      <a:pt x="1902" y="1740"/>
                    </a:lnTo>
                    <a:lnTo>
                      <a:pt x="2112" y="1948"/>
                    </a:lnTo>
                    <a:lnTo>
                      <a:pt x="2125" y="1957"/>
                    </a:lnTo>
                    <a:lnTo>
                      <a:pt x="2140" y="1963"/>
                    </a:lnTo>
                    <a:lnTo>
                      <a:pt x="2156" y="1965"/>
                    </a:lnTo>
                    <a:lnTo>
                      <a:pt x="2174" y="1963"/>
                    </a:lnTo>
                    <a:lnTo>
                      <a:pt x="2190" y="1957"/>
                    </a:lnTo>
                    <a:lnTo>
                      <a:pt x="2207" y="1949"/>
                    </a:lnTo>
                    <a:lnTo>
                      <a:pt x="2223" y="1936"/>
                    </a:lnTo>
                    <a:lnTo>
                      <a:pt x="2235" y="1920"/>
                    </a:lnTo>
                    <a:lnTo>
                      <a:pt x="2244" y="1904"/>
                    </a:lnTo>
                    <a:lnTo>
                      <a:pt x="2249" y="1887"/>
                    </a:lnTo>
                    <a:lnTo>
                      <a:pt x="2251" y="1871"/>
                    </a:lnTo>
                    <a:lnTo>
                      <a:pt x="2249" y="1855"/>
                    </a:lnTo>
                    <a:lnTo>
                      <a:pt x="2244" y="1839"/>
                    </a:lnTo>
                    <a:lnTo>
                      <a:pt x="2234" y="1826"/>
                    </a:lnTo>
                    <a:lnTo>
                      <a:pt x="2025" y="1618"/>
                    </a:lnTo>
                    <a:lnTo>
                      <a:pt x="2013" y="1603"/>
                    </a:lnTo>
                    <a:lnTo>
                      <a:pt x="2006" y="1587"/>
                    </a:lnTo>
                    <a:lnTo>
                      <a:pt x="2004" y="1570"/>
                    </a:lnTo>
                    <a:lnTo>
                      <a:pt x="2006" y="1553"/>
                    </a:lnTo>
                    <a:lnTo>
                      <a:pt x="2013" y="1535"/>
                    </a:lnTo>
                    <a:lnTo>
                      <a:pt x="2025" y="1521"/>
                    </a:lnTo>
                    <a:lnTo>
                      <a:pt x="2039" y="1510"/>
                    </a:lnTo>
                    <a:lnTo>
                      <a:pt x="2055" y="1503"/>
                    </a:lnTo>
                    <a:lnTo>
                      <a:pt x="2074" y="1501"/>
                    </a:lnTo>
                    <a:lnTo>
                      <a:pt x="2091" y="1503"/>
                    </a:lnTo>
                    <a:lnTo>
                      <a:pt x="2107" y="1510"/>
                    </a:lnTo>
                    <a:lnTo>
                      <a:pt x="2122" y="1521"/>
                    </a:lnTo>
                    <a:lnTo>
                      <a:pt x="2332" y="1729"/>
                    </a:lnTo>
                    <a:lnTo>
                      <a:pt x="2345" y="1739"/>
                    </a:lnTo>
                    <a:lnTo>
                      <a:pt x="2359" y="1744"/>
                    </a:lnTo>
                    <a:lnTo>
                      <a:pt x="2377" y="1746"/>
                    </a:lnTo>
                    <a:lnTo>
                      <a:pt x="2393" y="1744"/>
                    </a:lnTo>
                    <a:lnTo>
                      <a:pt x="2410" y="1739"/>
                    </a:lnTo>
                    <a:lnTo>
                      <a:pt x="2427" y="1730"/>
                    </a:lnTo>
                    <a:lnTo>
                      <a:pt x="2442" y="1718"/>
                    </a:lnTo>
                    <a:lnTo>
                      <a:pt x="2455" y="1703"/>
                    </a:lnTo>
                    <a:lnTo>
                      <a:pt x="2463" y="1685"/>
                    </a:lnTo>
                    <a:lnTo>
                      <a:pt x="2469" y="1669"/>
                    </a:lnTo>
                    <a:lnTo>
                      <a:pt x="2471" y="1652"/>
                    </a:lnTo>
                    <a:lnTo>
                      <a:pt x="2469" y="1636"/>
                    </a:lnTo>
                    <a:lnTo>
                      <a:pt x="2463" y="1620"/>
                    </a:lnTo>
                    <a:lnTo>
                      <a:pt x="2454" y="1608"/>
                    </a:lnTo>
                    <a:lnTo>
                      <a:pt x="2452" y="1606"/>
                    </a:lnTo>
                    <a:lnTo>
                      <a:pt x="2447" y="1600"/>
                    </a:lnTo>
                    <a:lnTo>
                      <a:pt x="2438" y="1591"/>
                    </a:lnTo>
                    <a:lnTo>
                      <a:pt x="2426" y="1579"/>
                    </a:lnTo>
                    <a:lnTo>
                      <a:pt x="2410" y="1564"/>
                    </a:lnTo>
                    <a:lnTo>
                      <a:pt x="2392" y="1545"/>
                    </a:lnTo>
                    <a:lnTo>
                      <a:pt x="2372" y="1525"/>
                    </a:lnTo>
                    <a:lnTo>
                      <a:pt x="2348" y="1502"/>
                    </a:lnTo>
                    <a:lnTo>
                      <a:pt x="2323" y="1477"/>
                    </a:lnTo>
                    <a:lnTo>
                      <a:pt x="2295" y="1449"/>
                    </a:lnTo>
                    <a:lnTo>
                      <a:pt x="2265" y="1420"/>
                    </a:lnTo>
                    <a:lnTo>
                      <a:pt x="2235" y="1389"/>
                    </a:lnTo>
                    <a:lnTo>
                      <a:pt x="2202" y="1357"/>
                    </a:lnTo>
                    <a:lnTo>
                      <a:pt x="2169" y="1323"/>
                    </a:lnTo>
                    <a:lnTo>
                      <a:pt x="2134" y="1289"/>
                    </a:lnTo>
                    <a:lnTo>
                      <a:pt x="2099" y="1254"/>
                    </a:lnTo>
                    <a:lnTo>
                      <a:pt x="2062" y="1218"/>
                    </a:lnTo>
                    <a:lnTo>
                      <a:pt x="2027" y="1182"/>
                    </a:lnTo>
                    <a:lnTo>
                      <a:pt x="1990" y="1146"/>
                    </a:lnTo>
                    <a:lnTo>
                      <a:pt x="1954" y="1110"/>
                    </a:lnTo>
                    <a:lnTo>
                      <a:pt x="1918" y="1074"/>
                    </a:lnTo>
                    <a:lnTo>
                      <a:pt x="1882" y="1039"/>
                    </a:lnTo>
                    <a:lnTo>
                      <a:pt x="1847" y="1003"/>
                    </a:lnTo>
                    <a:lnTo>
                      <a:pt x="1813" y="970"/>
                    </a:lnTo>
                    <a:lnTo>
                      <a:pt x="1780" y="937"/>
                    </a:lnTo>
                    <a:lnTo>
                      <a:pt x="1748" y="906"/>
                    </a:lnTo>
                    <a:lnTo>
                      <a:pt x="1718" y="875"/>
                    </a:lnTo>
                    <a:lnTo>
                      <a:pt x="1689" y="847"/>
                    </a:lnTo>
                    <a:lnTo>
                      <a:pt x="1663" y="821"/>
                    </a:lnTo>
                    <a:lnTo>
                      <a:pt x="1638" y="797"/>
                    </a:lnTo>
                    <a:lnTo>
                      <a:pt x="1616" y="775"/>
                    </a:lnTo>
                    <a:lnTo>
                      <a:pt x="1596" y="756"/>
                    </a:lnTo>
                    <a:lnTo>
                      <a:pt x="1579" y="740"/>
                    </a:lnTo>
                    <a:lnTo>
                      <a:pt x="1565" y="725"/>
                    </a:lnTo>
                    <a:lnTo>
                      <a:pt x="1560" y="721"/>
                    </a:lnTo>
                    <a:lnTo>
                      <a:pt x="1553" y="715"/>
                    </a:lnTo>
                    <a:lnTo>
                      <a:pt x="1546" y="711"/>
                    </a:lnTo>
                    <a:lnTo>
                      <a:pt x="1537" y="706"/>
                    </a:lnTo>
                    <a:lnTo>
                      <a:pt x="1527" y="704"/>
                    </a:lnTo>
                    <a:lnTo>
                      <a:pt x="1515" y="703"/>
                    </a:lnTo>
                    <a:lnTo>
                      <a:pt x="1501" y="705"/>
                    </a:lnTo>
                    <a:lnTo>
                      <a:pt x="1485" y="711"/>
                    </a:lnTo>
                    <a:lnTo>
                      <a:pt x="1468" y="720"/>
                    </a:lnTo>
                    <a:lnTo>
                      <a:pt x="1449" y="735"/>
                    </a:lnTo>
                    <a:lnTo>
                      <a:pt x="1428" y="754"/>
                    </a:lnTo>
                    <a:lnTo>
                      <a:pt x="1405" y="779"/>
                    </a:lnTo>
                    <a:lnTo>
                      <a:pt x="1383" y="808"/>
                    </a:lnTo>
                    <a:lnTo>
                      <a:pt x="1366" y="837"/>
                    </a:lnTo>
                    <a:lnTo>
                      <a:pt x="1270" y="1012"/>
                    </a:lnTo>
                    <a:lnTo>
                      <a:pt x="1259" y="1031"/>
                    </a:lnTo>
                    <a:lnTo>
                      <a:pt x="1244" y="1050"/>
                    </a:lnTo>
                    <a:lnTo>
                      <a:pt x="1226" y="1069"/>
                    </a:lnTo>
                    <a:lnTo>
                      <a:pt x="1194" y="1096"/>
                    </a:lnTo>
                    <a:lnTo>
                      <a:pt x="1161" y="1119"/>
                    </a:lnTo>
                    <a:lnTo>
                      <a:pt x="1125" y="1136"/>
                    </a:lnTo>
                    <a:lnTo>
                      <a:pt x="1089" y="1147"/>
                    </a:lnTo>
                    <a:lnTo>
                      <a:pt x="1052" y="1153"/>
                    </a:lnTo>
                    <a:lnTo>
                      <a:pt x="1014" y="1153"/>
                    </a:lnTo>
                    <a:lnTo>
                      <a:pt x="976" y="1147"/>
                    </a:lnTo>
                    <a:lnTo>
                      <a:pt x="944" y="1137"/>
                    </a:lnTo>
                    <a:lnTo>
                      <a:pt x="913" y="1123"/>
                    </a:lnTo>
                    <a:lnTo>
                      <a:pt x="883" y="1106"/>
                    </a:lnTo>
                    <a:lnTo>
                      <a:pt x="858" y="1085"/>
                    </a:lnTo>
                    <a:lnTo>
                      <a:pt x="833" y="1061"/>
                    </a:lnTo>
                    <a:lnTo>
                      <a:pt x="813" y="1034"/>
                    </a:lnTo>
                    <a:lnTo>
                      <a:pt x="796" y="1004"/>
                    </a:lnTo>
                    <a:lnTo>
                      <a:pt x="784" y="980"/>
                    </a:lnTo>
                    <a:lnTo>
                      <a:pt x="777" y="955"/>
                    </a:lnTo>
                    <a:lnTo>
                      <a:pt x="772" y="930"/>
                    </a:lnTo>
                    <a:lnTo>
                      <a:pt x="772" y="908"/>
                    </a:lnTo>
                    <a:lnTo>
                      <a:pt x="774" y="886"/>
                    </a:lnTo>
                    <a:lnTo>
                      <a:pt x="781" y="866"/>
                    </a:lnTo>
                    <a:lnTo>
                      <a:pt x="1064" y="203"/>
                    </a:lnTo>
                    <a:lnTo>
                      <a:pt x="1074" y="185"/>
                    </a:lnTo>
                    <a:lnTo>
                      <a:pt x="1086" y="166"/>
                    </a:lnTo>
                    <a:lnTo>
                      <a:pt x="1102" y="147"/>
                    </a:lnTo>
                    <a:lnTo>
                      <a:pt x="1120" y="126"/>
                    </a:lnTo>
                    <a:lnTo>
                      <a:pt x="1130" y="117"/>
                    </a:lnTo>
                    <a:lnTo>
                      <a:pt x="1142" y="106"/>
                    </a:lnTo>
                    <a:lnTo>
                      <a:pt x="1158" y="94"/>
                    </a:lnTo>
                    <a:lnTo>
                      <a:pt x="1176" y="81"/>
                    </a:lnTo>
                    <a:lnTo>
                      <a:pt x="1196" y="67"/>
                    </a:lnTo>
                    <a:lnTo>
                      <a:pt x="1220" y="53"/>
                    </a:lnTo>
                    <a:lnTo>
                      <a:pt x="1245" y="40"/>
                    </a:lnTo>
                    <a:lnTo>
                      <a:pt x="1274" y="28"/>
                    </a:lnTo>
                    <a:lnTo>
                      <a:pt x="1305" y="18"/>
                    </a:lnTo>
                    <a:lnTo>
                      <a:pt x="1338" y="10"/>
                    </a:lnTo>
                    <a:lnTo>
                      <a:pt x="1373" y="3"/>
                    </a:lnTo>
                    <a:lnTo>
                      <a:pt x="1412" y="0"/>
                    </a:lnTo>
                    <a:lnTo>
                      <a:pt x="1451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2" name="Freeform 40">
                <a:extLst>
                  <a:ext uri="{FF2B5EF4-FFF2-40B4-BE49-F238E27FC236}">
                    <a16:creationId xmlns:a16="http://schemas.microsoft.com/office/drawing/2014/main" xmlns="" id="{B8253DD0-B594-4A6C-BE5E-499144E2FE7A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7332663" y="2609851"/>
                <a:ext cx="149225" cy="147638"/>
              </a:xfrm>
              <a:custGeom>
                <a:avLst/>
                <a:gdLst>
                  <a:gd name="T0" fmla="*/ 671 w 1031"/>
                  <a:gd name="T1" fmla="*/ 657 h 1025"/>
                  <a:gd name="T2" fmla="*/ 626 w 1031"/>
                  <a:gd name="T3" fmla="*/ 679 h 1025"/>
                  <a:gd name="T4" fmla="*/ 595 w 1031"/>
                  <a:gd name="T5" fmla="*/ 718 h 1025"/>
                  <a:gd name="T6" fmla="*/ 584 w 1031"/>
                  <a:gd name="T7" fmla="*/ 766 h 1025"/>
                  <a:gd name="T8" fmla="*/ 595 w 1031"/>
                  <a:gd name="T9" fmla="*/ 817 h 1025"/>
                  <a:gd name="T10" fmla="*/ 626 w 1031"/>
                  <a:gd name="T11" fmla="*/ 854 h 1025"/>
                  <a:gd name="T12" fmla="*/ 671 w 1031"/>
                  <a:gd name="T13" fmla="*/ 877 h 1025"/>
                  <a:gd name="T14" fmla="*/ 723 w 1031"/>
                  <a:gd name="T15" fmla="*/ 877 h 1025"/>
                  <a:gd name="T16" fmla="*/ 768 w 1031"/>
                  <a:gd name="T17" fmla="*/ 854 h 1025"/>
                  <a:gd name="T18" fmla="*/ 800 w 1031"/>
                  <a:gd name="T19" fmla="*/ 816 h 1025"/>
                  <a:gd name="T20" fmla="*/ 811 w 1031"/>
                  <a:gd name="T21" fmla="*/ 766 h 1025"/>
                  <a:gd name="T22" fmla="*/ 800 w 1031"/>
                  <a:gd name="T23" fmla="*/ 718 h 1025"/>
                  <a:gd name="T24" fmla="*/ 768 w 1031"/>
                  <a:gd name="T25" fmla="*/ 679 h 1025"/>
                  <a:gd name="T26" fmla="*/ 723 w 1031"/>
                  <a:gd name="T27" fmla="*/ 657 h 1025"/>
                  <a:gd name="T28" fmla="*/ 345 w 1031"/>
                  <a:gd name="T29" fmla="*/ 0 h 1025"/>
                  <a:gd name="T30" fmla="*/ 391 w 1031"/>
                  <a:gd name="T31" fmla="*/ 12 h 1025"/>
                  <a:gd name="T32" fmla="*/ 432 w 1031"/>
                  <a:gd name="T33" fmla="*/ 39 h 1025"/>
                  <a:gd name="T34" fmla="*/ 1007 w 1031"/>
                  <a:gd name="T35" fmla="*/ 615 h 1025"/>
                  <a:gd name="T36" fmla="*/ 1027 w 1031"/>
                  <a:gd name="T37" fmla="*/ 659 h 1025"/>
                  <a:gd name="T38" fmla="*/ 1031 w 1031"/>
                  <a:gd name="T39" fmla="*/ 705 h 1025"/>
                  <a:gd name="T40" fmla="*/ 1019 w 1031"/>
                  <a:gd name="T41" fmla="*/ 751 h 1025"/>
                  <a:gd name="T42" fmla="*/ 992 w 1031"/>
                  <a:gd name="T43" fmla="*/ 791 h 1025"/>
                  <a:gd name="T44" fmla="*/ 776 w 1031"/>
                  <a:gd name="T45" fmla="*/ 1001 h 1025"/>
                  <a:gd name="T46" fmla="*/ 732 w 1031"/>
                  <a:gd name="T47" fmla="*/ 1021 h 1025"/>
                  <a:gd name="T48" fmla="*/ 686 w 1031"/>
                  <a:gd name="T49" fmla="*/ 1025 h 1025"/>
                  <a:gd name="T50" fmla="*/ 640 w 1031"/>
                  <a:gd name="T51" fmla="*/ 1013 h 1025"/>
                  <a:gd name="T52" fmla="*/ 600 w 1031"/>
                  <a:gd name="T53" fmla="*/ 985 h 1025"/>
                  <a:gd name="T54" fmla="*/ 24 w 1031"/>
                  <a:gd name="T55" fmla="*/ 409 h 1025"/>
                  <a:gd name="T56" fmla="*/ 4 w 1031"/>
                  <a:gd name="T57" fmla="*/ 367 h 1025"/>
                  <a:gd name="T58" fmla="*/ 0 w 1031"/>
                  <a:gd name="T59" fmla="*/ 320 h 1025"/>
                  <a:gd name="T60" fmla="*/ 11 w 1031"/>
                  <a:gd name="T61" fmla="*/ 275 h 1025"/>
                  <a:gd name="T62" fmla="*/ 40 w 1031"/>
                  <a:gd name="T63" fmla="*/ 234 h 1025"/>
                  <a:gd name="T64" fmla="*/ 255 w 1031"/>
                  <a:gd name="T65" fmla="*/ 24 h 1025"/>
                  <a:gd name="T66" fmla="*/ 298 w 1031"/>
                  <a:gd name="T67" fmla="*/ 4 h 1025"/>
                  <a:gd name="T68" fmla="*/ 345 w 1031"/>
                  <a:gd name="T69" fmla="*/ 0 h 10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1031" h="1025">
                    <a:moveTo>
                      <a:pt x="698" y="654"/>
                    </a:moveTo>
                    <a:lnTo>
                      <a:pt x="671" y="657"/>
                    </a:lnTo>
                    <a:lnTo>
                      <a:pt x="648" y="665"/>
                    </a:lnTo>
                    <a:lnTo>
                      <a:pt x="626" y="679"/>
                    </a:lnTo>
                    <a:lnTo>
                      <a:pt x="609" y="696"/>
                    </a:lnTo>
                    <a:lnTo>
                      <a:pt x="595" y="718"/>
                    </a:lnTo>
                    <a:lnTo>
                      <a:pt x="587" y="741"/>
                    </a:lnTo>
                    <a:lnTo>
                      <a:pt x="584" y="766"/>
                    </a:lnTo>
                    <a:lnTo>
                      <a:pt x="587" y="793"/>
                    </a:lnTo>
                    <a:lnTo>
                      <a:pt x="595" y="817"/>
                    </a:lnTo>
                    <a:lnTo>
                      <a:pt x="609" y="837"/>
                    </a:lnTo>
                    <a:lnTo>
                      <a:pt x="626" y="854"/>
                    </a:lnTo>
                    <a:lnTo>
                      <a:pt x="648" y="868"/>
                    </a:lnTo>
                    <a:lnTo>
                      <a:pt x="671" y="877"/>
                    </a:lnTo>
                    <a:lnTo>
                      <a:pt x="698" y="880"/>
                    </a:lnTo>
                    <a:lnTo>
                      <a:pt x="723" y="877"/>
                    </a:lnTo>
                    <a:lnTo>
                      <a:pt x="748" y="868"/>
                    </a:lnTo>
                    <a:lnTo>
                      <a:pt x="768" y="854"/>
                    </a:lnTo>
                    <a:lnTo>
                      <a:pt x="785" y="837"/>
                    </a:lnTo>
                    <a:lnTo>
                      <a:pt x="800" y="816"/>
                    </a:lnTo>
                    <a:lnTo>
                      <a:pt x="808" y="793"/>
                    </a:lnTo>
                    <a:lnTo>
                      <a:pt x="811" y="766"/>
                    </a:lnTo>
                    <a:lnTo>
                      <a:pt x="808" y="741"/>
                    </a:lnTo>
                    <a:lnTo>
                      <a:pt x="800" y="718"/>
                    </a:lnTo>
                    <a:lnTo>
                      <a:pt x="785" y="696"/>
                    </a:lnTo>
                    <a:lnTo>
                      <a:pt x="768" y="679"/>
                    </a:lnTo>
                    <a:lnTo>
                      <a:pt x="748" y="665"/>
                    </a:lnTo>
                    <a:lnTo>
                      <a:pt x="723" y="657"/>
                    </a:lnTo>
                    <a:lnTo>
                      <a:pt x="698" y="654"/>
                    </a:lnTo>
                    <a:close/>
                    <a:moveTo>
                      <a:pt x="345" y="0"/>
                    </a:moveTo>
                    <a:lnTo>
                      <a:pt x="368" y="4"/>
                    </a:lnTo>
                    <a:lnTo>
                      <a:pt x="391" y="12"/>
                    </a:lnTo>
                    <a:lnTo>
                      <a:pt x="412" y="24"/>
                    </a:lnTo>
                    <a:lnTo>
                      <a:pt x="432" y="39"/>
                    </a:lnTo>
                    <a:lnTo>
                      <a:pt x="992" y="596"/>
                    </a:lnTo>
                    <a:lnTo>
                      <a:pt x="1007" y="615"/>
                    </a:lnTo>
                    <a:lnTo>
                      <a:pt x="1019" y="637"/>
                    </a:lnTo>
                    <a:lnTo>
                      <a:pt x="1027" y="659"/>
                    </a:lnTo>
                    <a:lnTo>
                      <a:pt x="1031" y="682"/>
                    </a:lnTo>
                    <a:lnTo>
                      <a:pt x="1031" y="705"/>
                    </a:lnTo>
                    <a:lnTo>
                      <a:pt x="1027" y="729"/>
                    </a:lnTo>
                    <a:lnTo>
                      <a:pt x="1019" y="751"/>
                    </a:lnTo>
                    <a:lnTo>
                      <a:pt x="1007" y="771"/>
                    </a:lnTo>
                    <a:lnTo>
                      <a:pt x="992" y="791"/>
                    </a:lnTo>
                    <a:lnTo>
                      <a:pt x="796" y="985"/>
                    </a:lnTo>
                    <a:lnTo>
                      <a:pt x="776" y="1001"/>
                    </a:lnTo>
                    <a:lnTo>
                      <a:pt x="755" y="1013"/>
                    </a:lnTo>
                    <a:lnTo>
                      <a:pt x="732" y="1021"/>
                    </a:lnTo>
                    <a:lnTo>
                      <a:pt x="709" y="1025"/>
                    </a:lnTo>
                    <a:lnTo>
                      <a:pt x="686" y="1025"/>
                    </a:lnTo>
                    <a:lnTo>
                      <a:pt x="663" y="1021"/>
                    </a:lnTo>
                    <a:lnTo>
                      <a:pt x="640" y="1013"/>
                    </a:lnTo>
                    <a:lnTo>
                      <a:pt x="619" y="1001"/>
                    </a:lnTo>
                    <a:lnTo>
                      <a:pt x="600" y="985"/>
                    </a:lnTo>
                    <a:lnTo>
                      <a:pt x="40" y="429"/>
                    </a:lnTo>
                    <a:lnTo>
                      <a:pt x="24" y="409"/>
                    </a:lnTo>
                    <a:lnTo>
                      <a:pt x="11" y="389"/>
                    </a:lnTo>
                    <a:lnTo>
                      <a:pt x="4" y="367"/>
                    </a:lnTo>
                    <a:lnTo>
                      <a:pt x="0" y="344"/>
                    </a:lnTo>
                    <a:lnTo>
                      <a:pt x="0" y="320"/>
                    </a:lnTo>
                    <a:lnTo>
                      <a:pt x="4" y="297"/>
                    </a:lnTo>
                    <a:lnTo>
                      <a:pt x="11" y="275"/>
                    </a:lnTo>
                    <a:lnTo>
                      <a:pt x="24" y="253"/>
                    </a:lnTo>
                    <a:lnTo>
                      <a:pt x="40" y="234"/>
                    </a:lnTo>
                    <a:lnTo>
                      <a:pt x="236" y="39"/>
                    </a:lnTo>
                    <a:lnTo>
                      <a:pt x="255" y="24"/>
                    </a:lnTo>
                    <a:lnTo>
                      <a:pt x="275" y="12"/>
                    </a:lnTo>
                    <a:lnTo>
                      <a:pt x="298" y="4"/>
                    </a:lnTo>
                    <a:lnTo>
                      <a:pt x="321" y="0"/>
                    </a:lnTo>
                    <a:lnTo>
                      <a:pt x="345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35" name="Group 34">
              <a:extLst>
                <a:ext uri="{FF2B5EF4-FFF2-40B4-BE49-F238E27FC236}">
                  <a16:creationId xmlns:a16="http://schemas.microsoft.com/office/drawing/2014/main" xmlns="" id="{A9AF438F-D88E-4C71-BF42-BE4D4C385658}"/>
                </a:ext>
              </a:extLst>
            </p:cNvPr>
            <p:cNvGrpSpPr/>
            <p:nvPr/>
          </p:nvGrpSpPr>
          <p:grpSpPr>
            <a:xfrm>
              <a:off x="4289852" y="3708907"/>
              <a:ext cx="601970" cy="606064"/>
              <a:chOff x="7156450" y="2708275"/>
              <a:chExt cx="233363" cy="234950"/>
            </a:xfrm>
            <a:solidFill>
              <a:schemeClr val="bg1"/>
            </a:solidFill>
          </p:grpSpPr>
          <p:sp>
            <p:nvSpPr>
              <p:cNvPr id="49" name="Rectangle 33">
                <a:extLst>
                  <a:ext uri="{FF2B5EF4-FFF2-40B4-BE49-F238E27FC236}">
                    <a16:creationId xmlns:a16="http://schemas.microsoft.com/office/drawing/2014/main" xmlns="" id="{AC490B2B-7246-409B-95D7-CDAE7256ED2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156450" y="2803525"/>
                <a:ext cx="41275" cy="123825"/>
              </a:xfrm>
              <a:prstGeom prst="rect">
                <a:avLst/>
              </a:prstGeom>
              <a:grpFill/>
              <a:ln w="0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0" name="Freeform 34">
                <a:extLst>
                  <a:ext uri="{FF2B5EF4-FFF2-40B4-BE49-F238E27FC236}">
                    <a16:creationId xmlns:a16="http://schemas.microsoft.com/office/drawing/2014/main" xmlns="" id="{4E50F021-0262-484C-A087-1285DF7FF767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7215188" y="2708275"/>
                <a:ext cx="174625" cy="234950"/>
              </a:xfrm>
              <a:custGeom>
                <a:avLst/>
                <a:gdLst>
                  <a:gd name="T0" fmla="*/ 790 w 2315"/>
                  <a:gd name="T1" fmla="*/ 1051 h 3103"/>
                  <a:gd name="T2" fmla="*/ 645 w 2315"/>
                  <a:gd name="T3" fmla="*/ 1093 h 3103"/>
                  <a:gd name="T4" fmla="*/ 513 w 2315"/>
                  <a:gd name="T5" fmla="*/ 1176 h 3103"/>
                  <a:gd name="T6" fmla="*/ 407 w 2315"/>
                  <a:gd name="T7" fmla="*/ 1297 h 3103"/>
                  <a:gd name="T8" fmla="*/ 338 w 2315"/>
                  <a:gd name="T9" fmla="*/ 1438 h 3103"/>
                  <a:gd name="T10" fmla="*/ 311 w 2315"/>
                  <a:gd name="T11" fmla="*/ 1590 h 3103"/>
                  <a:gd name="T12" fmla="*/ 324 w 2315"/>
                  <a:gd name="T13" fmla="*/ 1743 h 3103"/>
                  <a:gd name="T14" fmla="*/ 378 w 2315"/>
                  <a:gd name="T15" fmla="*/ 1890 h 3103"/>
                  <a:gd name="T16" fmla="*/ 473 w 2315"/>
                  <a:gd name="T17" fmla="*/ 2018 h 3103"/>
                  <a:gd name="T18" fmla="*/ 600 w 2315"/>
                  <a:gd name="T19" fmla="*/ 2115 h 3103"/>
                  <a:gd name="T20" fmla="*/ 741 w 2315"/>
                  <a:gd name="T21" fmla="*/ 2170 h 3103"/>
                  <a:gd name="T22" fmla="*/ 891 w 2315"/>
                  <a:gd name="T23" fmla="*/ 2184 h 3103"/>
                  <a:gd name="T24" fmla="*/ 1039 w 2315"/>
                  <a:gd name="T25" fmla="*/ 2157 h 3103"/>
                  <a:gd name="T26" fmla="*/ 1176 w 2315"/>
                  <a:gd name="T27" fmla="*/ 2087 h 3103"/>
                  <a:gd name="T28" fmla="*/ 1294 w 2315"/>
                  <a:gd name="T29" fmla="*/ 1977 h 3103"/>
                  <a:gd name="T30" fmla="*/ 1375 w 2315"/>
                  <a:gd name="T31" fmla="*/ 1842 h 3103"/>
                  <a:gd name="T32" fmla="*/ 1415 w 2315"/>
                  <a:gd name="T33" fmla="*/ 1693 h 3103"/>
                  <a:gd name="T34" fmla="*/ 1415 w 2315"/>
                  <a:gd name="T35" fmla="*/ 1539 h 3103"/>
                  <a:gd name="T36" fmla="*/ 1375 w 2315"/>
                  <a:gd name="T37" fmla="*/ 1390 h 3103"/>
                  <a:gd name="T38" fmla="*/ 1294 w 2315"/>
                  <a:gd name="T39" fmla="*/ 1253 h 3103"/>
                  <a:gd name="T40" fmla="*/ 1176 w 2315"/>
                  <a:gd name="T41" fmla="*/ 1143 h 3103"/>
                  <a:gd name="T42" fmla="*/ 1039 w 2315"/>
                  <a:gd name="T43" fmla="*/ 1074 h 3103"/>
                  <a:gd name="T44" fmla="*/ 891 w 2315"/>
                  <a:gd name="T45" fmla="*/ 1046 h 3103"/>
                  <a:gd name="T46" fmla="*/ 1320 w 2315"/>
                  <a:gd name="T47" fmla="*/ 1046 h 3103"/>
                  <a:gd name="T48" fmla="*/ 1417 w 2315"/>
                  <a:gd name="T49" fmla="*/ 1140 h 3103"/>
                  <a:gd name="T50" fmla="*/ 1515 w 2315"/>
                  <a:gd name="T51" fmla="*/ 1297 h 3103"/>
                  <a:gd name="T52" fmla="*/ 1571 w 2315"/>
                  <a:gd name="T53" fmla="*/ 1468 h 3103"/>
                  <a:gd name="T54" fmla="*/ 1584 w 2315"/>
                  <a:gd name="T55" fmla="*/ 1647 h 3103"/>
                  <a:gd name="T56" fmla="*/ 1555 w 2315"/>
                  <a:gd name="T57" fmla="*/ 1825 h 3103"/>
                  <a:gd name="T58" fmla="*/ 1484 w 2315"/>
                  <a:gd name="T59" fmla="*/ 1992 h 3103"/>
                  <a:gd name="T60" fmla="*/ 1664 w 2315"/>
                  <a:gd name="T61" fmla="*/ 2118 h 3103"/>
                  <a:gd name="T62" fmla="*/ 2315 w 2315"/>
                  <a:gd name="T63" fmla="*/ 2800 h 3103"/>
                  <a:gd name="T64" fmla="*/ 2307 w 2315"/>
                  <a:gd name="T65" fmla="*/ 2859 h 3103"/>
                  <a:gd name="T66" fmla="*/ 2276 w 2315"/>
                  <a:gd name="T67" fmla="*/ 2943 h 3103"/>
                  <a:gd name="T68" fmla="*/ 2209 w 2315"/>
                  <a:gd name="T69" fmla="*/ 3030 h 3103"/>
                  <a:gd name="T70" fmla="*/ 2128 w 2315"/>
                  <a:gd name="T71" fmla="*/ 3078 h 3103"/>
                  <a:gd name="T72" fmla="*/ 2053 w 2315"/>
                  <a:gd name="T73" fmla="*/ 3099 h 3103"/>
                  <a:gd name="T74" fmla="*/ 2010 w 2315"/>
                  <a:gd name="T75" fmla="*/ 3103 h 3103"/>
                  <a:gd name="T76" fmla="*/ 1403 w 2315"/>
                  <a:gd name="T77" fmla="*/ 2335 h 3103"/>
                  <a:gd name="T78" fmla="*/ 774 w 2315"/>
                  <a:gd name="T79" fmla="*/ 2903 h 3103"/>
                  <a:gd name="T80" fmla="*/ 657 w 2315"/>
                  <a:gd name="T81" fmla="*/ 2320 h 3103"/>
                  <a:gd name="T82" fmla="*/ 544 w 2315"/>
                  <a:gd name="T83" fmla="*/ 2903 h 3103"/>
                  <a:gd name="T84" fmla="*/ 545 w 2315"/>
                  <a:gd name="T85" fmla="*/ 687 h 3103"/>
                  <a:gd name="T86" fmla="*/ 657 w 2315"/>
                  <a:gd name="T87" fmla="*/ 911 h 3103"/>
                  <a:gd name="T88" fmla="*/ 774 w 2315"/>
                  <a:gd name="T89" fmla="*/ 0 h 31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2315" h="3103">
                    <a:moveTo>
                      <a:pt x="891" y="1046"/>
                    </a:moveTo>
                    <a:lnTo>
                      <a:pt x="841" y="1046"/>
                    </a:lnTo>
                    <a:lnTo>
                      <a:pt x="790" y="1051"/>
                    </a:lnTo>
                    <a:lnTo>
                      <a:pt x="741" y="1061"/>
                    </a:lnTo>
                    <a:lnTo>
                      <a:pt x="693" y="1074"/>
                    </a:lnTo>
                    <a:lnTo>
                      <a:pt x="645" y="1093"/>
                    </a:lnTo>
                    <a:lnTo>
                      <a:pt x="600" y="1116"/>
                    </a:lnTo>
                    <a:lnTo>
                      <a:pt x="555" y="1143"/>
                    </a:lnTo>
                    <a:lnTo>
                      <a:pt x="513" y="1176"/>
                    </a:lnTo>
                    <a:lnTo>
                      <a:pt x="474" y="1213"/>
                    </a:lnTo>
                    <a:lnTo>
                      <a:pt x="438" y="1253"/>
                    </a:lnTo>
                    <a:lnTo>
                      <a:pt x="407" y="1297"/>
                    </a:lnTo>
                    <a:lnTo>
                      <a:pt x="379" y="1342"/>
                    </a:lnTo>
                    <a:lnTo>
                      <a:pt x="356" y="1390"/>
                    </a:lnTo>
                    <a:lnTo>
                      <a:pt x="338" y="1438"/>
                    </a:lnTo>
                    <a:lnTo>
                      <a:pt x="325" y="1487"/>
                    </a:lnTo>
                    <a:lnTo>
                      <a:pt x="316" y="1539"/>
                    </a:lnTo>
                    <a:lnTo>
                      <a:pt x="311" y="1590"/>
                    </a:lnTo>
                    <a:lnTo>
                      <a:pt x="311" y="1641"/>
                    </a:lnTo>
                    <a:lnTo>
                      <a:pt x="316" y="1693"/>
                    </a:lnTo>
                    <a:lnTo>
                      <a:pt x="324" y="1743"/>
                    </a:lnTo>
                    <a:lnTo>
                      <a:pt x="338" y="1794"/>
                    </a:lnTo>
                    <a:lnTo>
                      <a:pt x="356" y="1842"/>
                    </a:lnTo>
                    <a:lnTo>
                      <a:pt x="378" y="1890"/>
                    </a:lnTo>
                    <a:lnTo>
                      <a:pt x="406" y="1935"/>
                    </a:lnTo>
                    <a:lnTo>
                      <a:pt x="437" y="1977"/>
                    </a:lnTo>
                    <a:lnTo>
                      <a:pt x="473" y="2018"/>
                    </a:lnTo>
                    <a:lnTo>
                      <a:pt x="513" y="2054"/>
                    </a:lnTo>
                    <a:lnTo>
                      <a:pt x="554" y="2087"/>
                    </a:lnTo>
                    <a:lnTo>
                      <a:pt x="600" y="2115"/>
                    </a:lnTo>
                    <a:lnTo>
                      <a:pt x="645" y="2138"/>
                    </a:lnTo>
                    <a:lnTo>
                      <a:pt x="693" y="2157"/>
                    </a:lnTo>
                    <a:lnTo>
                      <a:pt x="741" y="2170"/>
                    </a:lnTo>
                    <a:lnTo>
                      <a:pt x="790" y="2179"/>
                    </a:lnTo>
                    <a:lnTo>
                      <a:pt x="841" y="2184"/>
                    </a:lnTo>
                    <a:lnTo>
                      <a:pt x="891" y="2184"/>
                    </a:lnTo>
                    <a:lnTo>
                      <a:pt x="941" y="2179"/>
                    </a:lnTo>
                    <a:lnTo>
                      <a:pt x="990" y="2170"/>
                    </a:lnTo>
                    <a:lnTo>
                      <a:pt x="1039" y="2157"/>
                    </a:lnTo>
                    <a:lnTo>
                      <a:pt x="1087" y="2138"/>
                    </a:lnTo>
                    <a:lnTo>
                      <a:pt x="1132" y="2115"/>
                    </a:lnTo>
                    <a:lnTo>
                      <a:pt x="1176" y="2087"/>
                    </a:lnTo>
                    <a:lnTo>
                      <a:pt x="1218" y="2054"/>
                    </a:lnTo>
                    <a:lnTo>
                      <a:pt x="1258" y="2018"/>
                    </a:lnTo>
                    <a:lnTo>
                      <a:pt x="1294" y="1977"/>
                    </a:lnTo>
                    <a:lnTo>
                      <a:pt x="1326" y="1934"/>
                    </a:lnTo>
                    <a:lnTo>
                      <a:pt x="1352" y="1888"/>
                    </a:lnTo>
                    <a:lnTo>
                      <a:pt x="1375" y="1842"/>
                    </a:lnTo>
                    <a:lnTo>
                      <a:pt x="1393" y="1793"/>
                    </a:lnTo>
                    <a:lnTo>
                      <a:pt x="1406" y="1743"/>
                    </a:lnTo>
                    <a:lnTo>
                      <a:pt x="1415" y="1693"/>
                    </a:lnTo>
                    <a:lnTo>
                      <a:pt x="1419" y="1641"/>
                    </a:lnTo>
                    <a:lnTo>
                      <a:pt x="1419" y="1590"/>
                    </a:lnTo>
                    <a:lnTo>
                      <a:pt x="1415" y="1539"/>
                    </a:lnTo>
                    <a:lnTo>
                      <a:pt x="1406" y="1487"/>
                    </a:lnTo>
                    <a:lnTo>
                      <a:pt x="1393" y="1438"/>
                    </a:lnTo>
                    <a:lnTo>
                      <a:pt x="1375" y="1390"/>
                    </a:lnTo>
                    <a:lnTo>
                      <a:pt x="1352" y="1342"/>
                    </a:lnTo>
                    <a:lnTo>
                      <a:pt x="1325" y="1297"/>
                    </a:lnTo>
                    <a:lnTo>
                      <a:pt x="1294" y="1253"/>
                    </a:lnTo>
                    <a:lnTo>
                      <a:pt x="1258" y="1213"/>
                    </a:lnTo>
                    <a:lnTo>
                      <a:pt x="1218" y="1176"/>
                    </a:lnTo>
                    <a:lnTo>
                      <a:pt x="1176" y="1143"/>
                    </a:lnTo>
                    <a:lnTo>
                      <a:pt x="1132" y="1115"/>
                    </a:lnTo>
                    <a:lnTo>
                      <a:pt x="1086" y="1093"/>
                    </a:lnTo>
                    <a:lnTo>
                      <a:pt x="1039" y="1074"/>
                    </a:lnTo>
                    <a:lnTo>
                      <a:pt x="990" y="1061"/>
                    </a:lnTo>
                    <a:lnTo>
                      <a:pt x="941" y="1051"/>
                    </a:lnTo>
                    <a:lnTo>
                      <a:pt x="891" y="1046"/>
                    </a:lnTo>
                    <a:close/>
                    <a:moveTo>
                      <a:pt x="774" y="0"/>
                    </a:moveTo>
                    <a:lnTo>
                      <a:pt x="1320" y="0"/>
                    </a:lnTo>
                    <a:lnTo>
                      <a:pt x="1320" y="1046"/>
                    </a:lnTo>
                    <a:lnTo>
                      <a:pt x="1348" y="1069"/>
                    </a:lnTo>
                    <a:lnTo>
                      <a:pt x="1375" y="1094"/>
                    </a:lnTo>
                    <a:lnTo>
                      <a:pt x="1417" y="1140"/>
                    </a:lnTo>
                    <a:lnTo>
                      <a:pt x="1455" y="1191"/>
                    </a:lnTo>
                    <a:lnTo>
                      <a:pt x="1488" y="1242"/>
                    </a:lnTo>
                    <a:lnTo>
                      <a:pt x="1515" y="1297"/>
                    </a:lnTo>
                    <a:lnTo>
                      <a:pt x="1538" y="1352"/>
                    </a:lnTo>
                    <a:lnTo>
                      <a:pt x="1557" y="1410"/>
                    </a:lnTo>
                    <a:lnTo>
                      <a:pt x="1571" y="1468"/>
                    </a:lnTo>
                    <a:lnTo>
                      <a:pt x="1580" y="1528"/>
                    </a:lnTo>
                    <a:lnTo>
                      <a:pt x="1584" y="1587"/>
                    </a:lnTo>
                    <a:lnTo>
                      <a:pt x="1584" y="1647"/>
                    </a:lnTo>
                    <a:lnTo>
                      <a:pt x="1579" y="1707"/>
                    </a:lnTo>
                    <a:lnTo>
                      <a:pt x="1569" y="1766"/>
                    </a:lnTo>
                    <a:lnTo>
                      <a:pt x="1555" y="1825"/>
                    </a:lnTo>
                    <a:lnTo>
                      <a:pt x="1536" y="1881"/>
                    </a:lnTo>
                    <a:lnTo>
                      <a:pt x="1512" y="1937"/>
                    </a:lnTo>
                    <a:lnTo>
                      <a:pt x="1484" y="1992"/>
                    </a:lnTo>
                    <a:lnTo>
                      <a:pt x="1451" y="2043"/>
                    </a:lnTo>
                    <a:lnTo>
                      <a:pt x="1579" y="2171"/>
                    </a:lnTo>
                    <a:lnTo>
                      <a:pt x="1664" y="2118"/>
                    </a:lnTo>
                    <a:lnTo>
                      <a:pt x="2315" y="2786"/>
                    </a:lnTo>
                    <a:lnTo>
                      <a:pt x="2315" y="2791"/>
                    </a:lnTo>
                    <a:lnTo>
                      <a:pt x="2315" y="2800"/>
                    </a:lnTo>
                    <a:lnTo>
                      <a:pt x="2314" y="2815"/>
                    </a:lnTo>
                    <a:lnTo>
                      <a:pt x="2311" y="2835"/>
                    </a:lnTo>
                    <a:lnTo>
                      <a:pt x="2307" y="2859"/>
                    </a:lnTo>
                    <a:lnTo>
                      <a:pt x="2300" y="2884"/>
                    </a:lnTo>
                    <a:lnTo>
                      <a:pt x="2290" y="2913"/>
                    </a:lnTo>
                    <a:lnTo>
                      <a:pt x="2276" y="2943"/>
                    </a:lnTo>
                    <a:lnTo>
                      <a:pt x="2257" y="2974"/>
                    </a:lnTo>
                    <a:lnTo>
                      <a:pt x="2234" y="3005"/>
                    </a:lnTo>
                    <a:lnTo>
                      <a:pt x="2209" y="3030"/>
                    </a:lnTo>
                    <a:lnTo>
                      <a:pt x="2183" y="3050"/>
                    </a:lnTo>
                    <a:lnTo>
                      <a:pt x="2156" y="3066"/>
                    </a:lnTo>
                    <a:lnTo>
                      <a:pt x="2128" y="3078"/>
                    </a:lnTo>
                    <a:lnTo>
                      <a:pt x="2101" y="3087"/>
                    </a:lnTo>
                    <a:lnTo>
                      <a:pt x="2076" y="3095"/>
                    </a:lnTo>
                    <a:lnTo>
                      <a:pt x="2053" y="3099"/>
                    </a:lnTo>
                    <a:lnTo>
                      <a:pt x="2034" y="3102"/>
                    </a:lnTo>
                    <a:lnTo>
                      <a:pt x="2019" y="3103"/>
                    </a:lnTo>
                    <a:lnTo>
                      <a:pt x="2010" y="3103"/>
                    </a:lnTo>
                    <a:lnTo>
                      <a:pt x="2006" y="3103"/>
                    </a:lnTo>
                    <a:lnTo>
                      <a:pt x="1355" y="2435"/>
                    </a:lnTo>
                    <a:lnTo>
                      <a:pt x="1403" y="2335"/>
                    </a:lnTo>
                    <a:lnTo>
                      <a:pt x="1320" y="2252"/>
                    </a:lnTo>
                    <a:lnTo>
                      <a:pt x="1320" y="2903"/>
                    </a:lnTo>
                    <a:lnTo>
                      <a:pt x="774" y="2903"/>
                    </a:lnTo>
                    <a:lnTo>
                      <a:pt x="774" y="2345"/>
                    </a:lnTo>
                    <a:lnTo>
                      <a:pt x="715" y="2336"/>
                    </a:lnTo>
                    <a:lnTo>
                      <a:pt x="657" y="2320"/>
                    </a:lnTo>
                    <a:lnTo>
                      <a:pt x="600" y="2300"/>
                    </a:lnTo>
                    <a:lnTo>
                      <a:pt x="544" y="2274"/>
                    </a:lnTo>
                    <a:lnTo>
                      <a:pt x="544" y="2903"/>
                    </a:lnTo>
                    <a:lnTo>
                      <a:pt x="0" y="2903"/>
                    </a:lnTo>
                    <a:lnTo>
                      <a:pt x="0" y="687"/>
                    </a:lnTo>
                    <a:lnTo>
                      <a:pt x="545" y="687"/>
                    </a:lnTo>
                    <a:lnTo>
                      <a:pt x="545" y="957"/>
                    </a:lnTo>
                    <a:lnTo>
                      <a:pt x="601" y="932"/>
                    </a:lnTo>
                    <a:lnTo>
                      <a:pt x="657" y="911"/>
                    </a:lnTo>
                    <a:lnTo>
                      <a:pt x="715" y="896"/>
                    </a:lnTo>
                    <a:lnTo>
                      <a:pt x="774" y="885"/>
                    </a:lnTo>
                    <a:lnTo>
                      <a:pt x="774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36" name="Group 35">
              <a:extLst>
                <a:ext uri="{FF2B5EF4-FFF2-40B4-BE49-F238E27FC236}">
                  <a16:creationId xmlns:a16="http://schemas.microsoft.com/office/drawing/2014/main" xmlns="" id="{F63C280A-DC3F-4029-BD3C-CE84ED11A3C1}"/>
                </a:ext>
              </a:extLst>
            </p:cNvPr>
            <p:cNvGrpSpPr/>
            <p:nvPr/>
          </p:nvGrpSpPr>
          <p:grpSpPr>
            <a:xfrm>
              <a:off x="4299577" y="2083573"/>
              <a:ext cx="582521" cy="639923"/>
              <a:chOff x="4776788" y="2243138"/>
              <a:chExt cx="434976" cy="477838"/>
            </a:xfrm>
            <a:solidFill>
              <a:schemeClr val="bg1"/>
            </a:solidFill>
          </p:grpSpPr>
          <p:sp>
            <p:nvSpPr>
              <p:cNvPr id="37" name="Freeform 17">
                <a:extLst>
                  <a:ext uri="{FF2B5EF4-FFF2-40B4-BE49-F238E27FC236}">
                    <a16:creationId xmlns:a16="http://schemas.microsoft.com/office/drawing/2014/main" xmlns="" id="{D99B6D58-D2FD-4A29-89BA-1A0C68ACFB48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4848226" y="2316163"/>
                <a:ext cx="292100" cy="404813"/>
              </a:xfrm>
              <a:custGeom>
                <a:avLst/>
                <a:gdLst>
                  <a:gd name="T0" fmla="*/ 750 w 2029"/>
                  <a:gd name="T1" fmla="*/ 299 h 2800"/>
                  <a:gd name="T2" fmla="*/ 479 w 2029"/>
                  <a:gd name="T3" fmla="*/ 466 h 2800"/>
                  <a:gd name="T4" fmla="*/ 304 w 2029"/>
                  <a:gd name="T5" fmla="*/ 723 h 2800"/>
                  <a:gd name="T6" fmla="*/ 259 w 2029"/>
                  <a:gd name="T7" fmla="*/ 1034 h 2800"/>
                  <a:gd name="T8" fmla="*/ 314 w 2029"/>
                  <a:gd name="T9" fmla="*/ 1283 h 2800"/>
                  <a:gd name="T10" fmla="*/ 414 w 2029"/>
                  <a:gd name="T11" fmla="*/ 1472 h 2800"/>
                  <a:gd name="T12" fmla="*/ 530 w 2029"/>
                  <a:gd name="T13" fmla="*/ 1646 h 2800"/>
                  <a:gd name="T14" fmla="*/ 603 w 2029"/>
                  <a:gd name="T15" fmla="*/ 1843 h 2800"/>
                  <a:gd name="T16" fmla="*/ 647 w 2029"/>
                  <a:gd name="T17" fmla="*/ 1978 h 2800"/>
                  <a:gd name="T18" fmla="*/ 1346 w 2029"/>
                  <a:gd name="T19" fmla="*/ 2011 h 2800"/>
                  <a:gd name="T20" fmla="*/ 1421 w 2029"/>
                  <a:gd name="T21" fmla="*/ 1912 h 2800"/>
                  <a:gd name="T22" fmla="*/ 1460 w 2029"/>
                  <a:gd name="T23" fmla="*/ 1721 h 2800"/>
                  <a:gd name="T24" fmla="*/ 1570 w 2029"/>
                  <a:gd name="T25" fmla="*/ 1538 h 2800"/>
                  <a:gd name="T26" fmla="*/ 1678 w 2029"/>
                  <a:gd name="T27" fmla="*/ 1364 h 2800"/>
                  <a:gd name="T28" fmla="*/ 1756 w 2029"/>
                  <a:gd name="T29" fmla="*/ 1143 h 2800"/>
                  <a:gd name="T30" fmla="*/ 1760 w 2029"/>
                  <a:gd name="T31" fmla="*/ 844 h 2800"/>
                  <a:gd name="T32" fmla="*/ 1634 w 2029"/>
                  <a:gd name="T33" fmla="*/ 559 h 2800"/>
                  <a:gd name="T34" fmla="*/ 1397 w 2029"/>
                  <a:gd name="T35" fmla="*/ 352 h 2800"/>
                  <a:gd name="T36" fmla="*/ 1084 w 2029"/>
                  <a:gd name="T37" fmla="*/ 258 h 2800"/>
                  <a:gd name="T38" fmla="*/ 1258 w 2029"/>
                  <a:gd name="T39" fmla="*/ 29 h 2800"/>
                  <a:gd name="T40" fmla="*/ 1613 w 2029"/>
                  <a:gd name="T41" fmla="*/ 188 h 2800"/>
                  <a:gd name="T42" fmla="*/ 1877 w 2029"/>
                  <a:gd name="T43" fmla="*/ 461 h 2800"/>
                  <a:gd name="T44" fmla="*/ 2015 w 2029"/>
                  <a:gd name="T45" fmla="*/ 815 h 2800"/>
                  <a:gd name="T46" fmla="*/ 2013 w 2029"/>
                  <a:gd name="T47" fmla="*/ 1166 h 2800"/>
                  <a:gd name="T48" fmla="*/ 1934 w 2029"/>
                  <a:gd name="T49" fmla="*/ 1424 h 2800"/>
                  <a:gd name="T50" fmla="*/ 1825 w 2029"/>
                  <a:gd name="T51" fmla="*/ 1617 h 2800"/>
                  <a:gd name="T52" fmla="*/ 1714 w 2029"/>
                  <a:gd name="T53" fmla="*/ 1785 h 2800"/>
                  <a:gd name="T54" fmla="*/ 1677 w 2029"/>
                  <a:gd name="T55" fmla="*/ 1934 h 2800"/>
                  <a:gd name="T56" fmla="*/ 1572 w 2029"/>
                  <a:gd name="T57" fmla="*/ 2150 h 2800"/>
                  <a:gd name="T58" fmla="*/ 1487 w 2029"/>
                  <a:gd name="T59" fmla="*/ 2294 h 2800"/>
                  <a:gd name="T60" fmla="*/ 1480 w 2029"/>
                  <a:gd name="T61" fmla="*/ 2429 h 2800"/>
                  <a:gd name="T62" fmla="*/ 1476 w 2029"/>
                  <a:gd name="T63" fmla="*/ 2492 h 2800"/>
                  <a:gd name="T64" fmla="*/ 1446 w 2029"/>
                  <a:gd name="T65" fmla="*/ 2575 h 2800"/>
                  <a:gd name="T66" fmla="*/ 1340 w 2029"/>
                  <a:gd name="T67" fmla="*/ 2666 h 2800"/>
                  <a:gd name="T68" fmla="*/ 1184 w 2029"/>
                  <a:gd name="T69" fmla="*/ 2779 h 2800"/>
                  <a:gd name="T70" fmla="*/ 891 w 2029"/>
                  <a:gd name="T71" fmla="*/ 2798 h 2800"/>
                  <a:gd name="T72" fmla="*/ 762 w 2029"/>
                  <a:gd name="T73" fmla="*/ 2698 h 2800"/>
                  <a:gd name="T74" fmla="*/ 607 w 2029"/>
                  <a:gd name="T75" fmla="*/ 2606 h 2800"/>
                  <a:gd name="T76" fmla="*/ 556 w 2029"/>
                  <a:gd name="T77" fmla="*/ 2509 h 2800"/>
                  <a:gd name="T78" fmla="*/ 551 w 2029"/>
                  <a:gd name="T79" fmla="*/ 2466 h 2800"/>
                  <a:gd name="T80" fmla="*/ 545 w 2029"/>
                  <a:gd name="T81" fmla="*/ 2350 h 2800"/>
                  <a:gd name="T82" fmla="*/ 538 w 2029"/>
                  <a:gd name="T83" fmla="*/ 2221 h 2800"/>
                  <a:gd name="T84" fmla="*/ 376 w 2029"/>
                  <a:gd name="T85" fmla="*/ 2025 h 2800"/>
                  <a:gd name="T86" fmla="*/ 340 w 2029"/>
                  <a:gd name="T87" fmla="*/ 1839 h 2800"/>
                  <a:gd name="T88" fmla="*/ 248 w 2029"/>
                  <a:gd name="T89" fmla="*/ 1682 h 2800"/>
                  <a:gd name="T90" fmla="*/ 138 w 2029"/>
                  <a:gd name="T91" fmla="*/ 1508 h 2800"/>
                  <a:gd name="T92" fmla="*/ 41 w 2029"/>
                  <a:gd name="T93" fmla="*/ 1278 h 2800"/>
                  <a:gd name="T94" fmla="*/ 0 w 2029"/>
                  <a:gd name="T95" fmla="*/ 973 h 2800"/>
                  <a:gd name="T96" fmla="*/ 80 w 2029"/>
                  <a:gd name="T97" fmla="*/ 595 h 2800"/>
                  <a:gd name="T98" fmla="*/ 298 w 2029"/>
                  <a:gd name="T99" fmla="*/ 286 h 2800"/>
                  <a:gd name="T100" fmla="*/ 621 w 2029"/>
                  <a:gd name="T101" fmla="*/ 77 h 2800"/>
                  <a:gd name="T102" fmla="*/ 1014 w 2029"/>
                  <a:gd name="T103" fmla="*/ 0 h 28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2029" h="2800">
                    <a:moveTo>
                      <a:pt x="1014" y="255"/>
                    </a:moveTo>
                    <a:lnTo>
                      <a:pt x="945" y="258"/>
                    </a:lnTo>
                    <a:lnTo>
                      <a:pt x="878" y="266"/>
                    </a:lnTo>
                    <a:lnTo>
                      <a:pt x="813" y="281"/>
                    </a:lnTo>
                    <a:lnTo>
                      <a:pt x="750" y="299"/>
                    </a:lnTo>
                    <a:lnTo>
                      <a:pt x="690" y="324"/>
                    </a:lnTo>
                    <a:lnTo>
                      <a:pt x="632" y="354"/>
                    </a:lnTo>
                    <a:lnTo>
                      <a:pt x="578" y="387"/>
                    </a:lnTo>
                    <a:lnTo>
                      <a:pt x="527" y="424"/>
                    </a:lnTo>
                    <a:lnTo>
                      <a:pt x="479" y="466"/>
                    </a:lnTo>
                    <a:lnTo>
                      <a:pt x="435" y="511"/>
                    </a:lnTo>
                    <a:lnTo>
                      <a:pt x="396" y="559"/>
                    </a:lnTo>
                    <a:lnTo>
                      <a:pt x="361" y="611"/>
                    </a:lnTo>
                    <a:lnTo>
                      <a:pt x="330" y="666"/>
                    </a:lnTo>
                    <a:lnTo>
                      <a:pt x="304" y="723"/>
                    </a:lnTo>
                    <a:lnTo>
                      <a:pt x="284" y="783"/>
                    </a:lnTo>
                    <a:lnTo>
                      <a:pt x="270" y="844"/>
                    </a:lnTo>
                    <a:lnTo>
                      <a:pt x="260" y="908"/>
                    </a:lnTo>
                    <a:lnTo>
                      <a:pt x="257" y="973"/>
                    </a:lnTo>
                    <a:lnTo>
                      <a:pt x="259" y="1034"/>
                    </a:lnTo>
                    <a:lnTo>
                      <a:pt x="264" y="1090"/>
                    </a:lnTo>
                    <a:lnTo>
                      <a:pt x="273" y="1143"/>
                    </a:lnTo>
                    <a:lnTo>
                      <a:pt x="284" y="1193"/>
                    </a:lnTo>
                    <a:lnTo>
                      <a:pt x="298" y="1240"/>
                    </a:lnTo>
                    <a:lnTo>
                      <a:pt x="314" y="1283"/>
                    </a:lnTo>
                    <a:lnTo>
                      <a:pt x="331" y="1325"/>
                    </a:lnTo>
                    <a:lnTo>
                      <a:pt x="351" y="1364"/>
                    </a:lnTo>
                    <a:lnTo>
                      <a:pt x="371" y="1402"/>
                    </a:lnTo>
                    <a:lnTo>
                      <a:pt x="393" y="1437"/>
                    </a:lnTo>
                    <a:lnTo>
                      <a:pt x="414" y="1472"/>
                    </a:lnTo>
                    <a:lnTo>
                      <a:pt x="437" y="1505"/>
                    </a:lnTo>
                    <a:lnTo>
                      <a:pt x="458" y="1537"/>
                    </a:lnTo>
                    <a:lnTo>
                      <a:pt x="483" y="1573"/>
                    </a:lnTo>
                    <a:lnTo>
                      <a:pt x="507" y="1610"/>
                    </a:lnTo>
                    <a:lnTo>
                      <a:pt x="530" y="1646"/>
                    </a:lnTo>
                    <a:lnTo>
                      <a:pt x="551" y="1683"/>
                    </a:lnTo>
                    <a:lnTo>
                      <a:pt x="569" y="1721"/>
                    </a:lnTo>
                    <a:lnTo>
                      <a:pt x="584" y="1760"/>
                    </a:lnTo>
                    <a:lnTo>
                      <a:pt x="595" y="1800"/>
                    </a:lnTo>
                    <a:lnTo>
                      <a:pt x="603" y="1843"/>
                    </a:lnTo>
                    <a:lnTo>
                      <a:pt x="605" y="1888"/>
                    </a:lnTo>
                    <a:lnTo>
                      <a:pt x="608" y="1912"/>
                    </a:lnTo>
                    <a:lnTo>
                      <a:pt x="617" y="1936"/>
                    </a:lnTo>
                    <a:lnTo>
                      <a:pt x="630" y="1958"/>
                    </a:lnTo>
                    <a:lnTo>
                      <a:pt x="647" y="1978"/>
                    </a:lnTo>
                    <a:lnTo>
                      <a:pt x="665" y="1996"/>
                    </a:lnTo>
                    <a:lnTo>
                      <a:pt x="683" y="2011"/>
                    </a:lnTo>
                    <a:lnTo>
                      <a:pt x="701" y="2025"/>
                    </a:lnTo>
                    <a:lnTo>
                      <a:pt x="1328" y="2025"/>
                    </a:lnTo>
                    <a:lnTo>
                      <a:pt x="1346" y="2011"/>
                    </a:lnTo>
                    <a:lnTo>
                      <a:pt x="1364" y="1996"/>
                    </a:lnTo>
                    <a:lnTo>
                      <a:pt x="1383" y="1978"/>
                    </a:lnTo>
                    <a:lnTo>
                      <a:pt x="1399" y="1958"/>
                    </a:lnTo>
                    <a:lnTo>
                      <a:pt x="1412" y="1936"/>
                    </a:lnTo>
                    <a:lnTo>
                      <a:pt x="1421" y="1912"/>
                    </a:lnTo>
                    <a:lnTo>
                      <a:pt x="1424" y="1888"/>
                    </a:lnTo>
                    <a:lnTo>
                      <a:pt x="1426" y="1843"/>
                    </a:lnTo>
                    <a:lnTo>
                      <a:pt x="1434" y="1800"/>
                    </a:lnTo>
                    <a:lnTo>
                      <a:pt x="1445" y="1760"/>
                    </a:lnTo>
                    <a:lnTo>
                      <a:pt x="1460" y="1721"/>
                    </a:lnTo>
                    <a:lnTo>
                      <a:pt x="1478" y="1684"/>
                    </a:lnTo>
                    <a:lnTo>
                      <a:pt x="1498" y="1646"/>
                    </a:lnTo>
                    <a:lnTo>
                      <a:pt x="1520" y="1610"/>
                    </a:lnTo>
                    <a:lnTo>
                      <a:pt x="1545" y="1574"/>
                    </a:lnTo>
                    <a:lnTo>
                      <a:pt x="1570" y="1538"/>
                    </a:lnTo>
                    <a:lnTo>
                      <a:pt x="1592" y="1506"/>
                    </a:lnTo>
                    <a:lnTo>
                      <a:pt x="1614" y="1473"/>
                    </a:lnTo>
                    <a:lnTo>
                      <a:pt x="1636" y="1438"/>
                    </a:lnTo>
                    <a:lnTo>
                      <a:pt x="1658" y="1402"/>
                    </a:lnTo>
                    <a:lnTo>
                      <a:pt x="1678" y="1364"/>
                    </a:lnTo>
                    <a:lnTo>
                      <a:pt x="1698" y="1325"/>
                    </a:lnTo>
                    <a:lnTo>
                      <a:pt x="1715" y="1283"/>
                    </a:lnTo>
                    <a:lnTo>
                      <a:pt x="1731" y="1240"/>
                    </a:lnTo>
                    <a:lnTo>
                      <a:pt x="1745" y="1193"/>
                    </a:lnTo>
                    <a:lnTo>
                      <a:pt x="1756" y="1143"/>
                    </a:lnTo>
                    <a:lnTo>
                      <a:pt x="1765" y="1090"/>
                    </a:lnTo>
                    <a:lnTo>
                      <a:pt x="1770" y="1034"/>
                    </a:lnTo>
                    <a:lnTo>
                      <a:pt x="1772" y="973"/>
                    </a:lnTo>
                    <a:lnTo>
                      <a:pt x="1769" y="908"/>
                    </a:lnTo>
                    <a:lnTo>
                      <a:pt x="1760" y="844"/>
                    </a:lnTo>
                    <a:lnTo>
                      <a:pt x="1745" y="782"/>
                    </a:lnTo>
                    <a:lnTo>
                      <a:pt x="1725" y="723"/>
                    </a:lnTo>
                    <a:lnTo>
                      <a:pt x="1700" y="666"/>
                    </a:lnTo>
                    <a:lnTo>
                      <a:pt x="1668" y="610"/>
                    </a:lnTo>
                    <a:lnTo>
                      <a:pt x="1634" y="559"/>
                    </a:lnTo>
                    <a:lnTo>
                      <a:pt x="1594" y="511"/>
                    </a:lnTo>
                    <a:lnTo>
                      <a:pt x="1550" y="466"/>
                    </a:lnTo>
                    <a:lnTo>
                      <a:pt x="1503" y="424"/>
                    </a:lnTo>
                    <a:lnTo>
                      <a:pt x="1451" y="386"/>
                    </a:lnTo>
                    <a:lnTo>
                      <a:pt x="1397" y="352"/>
                    </a:lnTo>
                    <a:lnTo>
                      <a:pt x="1339" y="324"/>
                    </a:lnTo>
                    <a:lnTo>
                      <a:pt x="1278" y="299"/>
                    </a:lnTo>
                    <a:lnTo>
                      <a:pt x="1216" y="281"/>
                    </a:lnTo>
                    <a:lnTo>
                      <a:pt x="1151" y="266"/>
                    </a:lnTo>
                    <a:lnTo>
                      <a:pt x="1084" y="258"/>
                    </a:lnTo>
                    <a:lnTo>
                      <a:pt x="1014" y="255"/>
                    </a:lnTo>
                    <a:close/>
                    <a:moveTo>
                      <a:pt x="1014" y="0"/>
                    </a:moveTo>
                    <a:lnTo>
                      <a:pt x="1097" y="3"/>
                    </a:lnTo>
                    <a:lnTo>
                      <a:pt x="1179" y="13"/>
                    </a:lnTo>
                    <a:lnTo>
                      <a:pt x="1258" y="29"/>
                    </a:lnTo>
                    <a:lnTo>
                      <a:pt x="1335" y="50"/>
                    </a:lnTo>
                    <a:lnTo>
                      <a:pt x="1408" y="77"/>
                    </a:lnTo>
                    <a:lnTo>
                      <a:pt x="1480" y="109"/>
                    </a:lnTo>
                    <a:lnTo>
                      <a:pt x="1548" y="147"/>
                    </a:lnTo>
                    <a:lnTo>
                      <a:pt x="1613" y="188"/>
                    </a:lnTo>
                    <a:lnTo>
                      <a:pt x="1673" y="235"/>
                    </a:lnTo>
                    <a:lnTo>
                      <a:pt x="1731" y="286"/>
                    </a:lnTo>
                    <a:lnTo>
                      <a:pt x="1783" y="340"/>
                    </a:lnTo>
                    <a:lnTo>
                      <a:pt x="1833" y="399"/>
                    </a:lnTo>
                    <a:lnTo>
                      <a:pt x="1877" y="461"/>
                    </a:lnTo>
                    <a:lnTo>
                      <a:pt x="1915" y="526"/>
                    </a:lnTo>
                    <a:lnTo>
                      <a:pt x="1949" y="595"/>
                    </a:lnTo>
                    <a:lnTo>
                      <a:pt x="1976" y="667"/>
                    </a:lnTo>
                    <a:lnTo>
                      <a:pt x="1999" y="739"/>
                    </a:lnTo>
                    <a:lnTo>
                      <a:pt x="2015" y="815"/>
                    </a:lnTo>
                    <a:lnTo>
                      <a:pt x="2025" y="893"/>
                    </a:lnTo>
                    <a:lnTo>
                      <a:pt x="2029" y="973"/>
                    </a:lnTo>
                    <a:lnTo>
                      <a:pt x="2026" y="1041"/>
                    </a:lnTo>
                    <a:lnTo>
                      <a:pt x="2021" y="1105"/>
                    </a:lnTo>
                    <a:lnTo>
                      <a:pt x="2013" y="1166"/>
                    </a:lnTo>
                    <a:lnTo>
                      <a:pt x="2001" y="1224"/>
                    </a:lnTo>
                    <a:lnTo>
                      <a:pt x="1988" y="1278"/>
                    </a:lnTo>
                    <a:lnTo>
                      <a:pt x="1972" y="1329"/>
                    </a:lnTo>
                    <a:lnTo>
                      <a:pt x="1953" y="1378"/>
                    </a:lnTo>
                    <a:lnTo>
                      <a:pt x="1934" y="1424"/>
                    </a:lnTo>
                    <a:lnTo>
                      <a:pt x="1913" y="1466"/>
                    </a:lnTo>
                    <a:lnTo>
                      <a:pt x="1892" y="1507"/>
                    </a:lnTo>
                    <a:lnTo>
                      <a:pt x="1869" y="1546"/>
                    </a:lnTo>
                    <a:lnTo>
                      <a:pt x="1847" y="1583"/>
                    </a:lnTo>
                    <a:lnTo>
                      <a:pt x="1825" y="1617"/>
                    </a:lnTo>
                    <a:lnTo>
                      <a:pt x="1803" y="1649"/>
                    </a:lnTo>
                    <a:lnTo>
                      <a:pt x="1781" y="1681"/>
                    </a:lnTo>
                    <a:lnTo>
                      <a:pt x="1756" y="1719"/>
                    </a:lnTo>
                    <a:lnTo>
                      <a:pt x="1733" y="1753"/>
                    </a:lnTo>
                    <a:lnTo>
                      <a:pt x="1714" y="1785"/>
                    </a:lnTo>
                    <a:lnTo>
                      <a:pt x="1700" y="1813"/>
                    </a:lnTo>
                    <a:lnTo>
                      <a:pt x="1689" y="1839"/>
                    </a:lnTo>
                    <a:lnTo>
                      <a:pt x="1682" y="1864"/>
                    </a:lnTo>
                    <a:lnTo>
                      <a:pt x="1680" y="1888"/>
                    </a:lnTo>
                    <a:lnTo>
                      <a:pt x="1677" y="1934"/>
                    </a:lnTo>
                    <a:lnTo>
                      <a:pt x="1667" y="1980"/>
                    </a:lnTo>
                    <a:lnTo>
                      <a:pt x="1652" y="2025"/>
                    </a:lnTo>
                    <a:lnTo>
                      <a:pt x="1630" y="2068"/>
                    </a:lnTo>
                    <a:lnTo>
                      <a:pt x="1604" y="2110"/>
                    </a:lnTo>
                    <a:lnTo>
                      <a:pt x="1572" y="2150"/>
                    </a:lnTo>
                    <a:lnTo>
                      <a:pt x="1534" y="2187"/>
                    </a:lnTo>
                    <a:lnTo>
                      <a:pt x="1491" y="2221"/>
                    </a:lnTo>
                    <a:lnTo>
                      <a:pt x="1490" y="2242"/>
                    </a:lnTo>
                    <a:lnTo>
                      <a:pt x="1489" y="2267"/>
                    </a:lnTo>
                    <a:lnTo>
                      <a:pt x="1487" y="2294"/>
                    </a:lnTo>
                    <a:lnTo>
                      <a:pt x="1486" y="2322"/>
                    </a:lnTo>
                    <a:lnTo>
                      <a:pt x="1484" y="2350"/>
                    </a:lnTo>
                    <a:lnTo>
                      <a:pt x="1483" y="2378"/>
                    </a:lnTo>
                    <a:lnTo>
                      <a:pt x="1481" y="2405"/>
                    </a:lnTo>
                    <a:lnTo>
                      <a:pt x="1480" y="2429"/>
                    </a:lnTo>
                    <a:lnTo>
                      <a:pt x="1479" y="2449"/>
                    </a:lnTo>
                    <a:lnTo>
                      <a:pt x="1478" y="2466"/>
                    </a:lnTo>
                    <a:lnTo>
                      <a:pt x="1478" y="2476"/>
                    </a:lnTo>
                    <a:lnTo>
                      <a:pt x="1476" y="2479"/>
                    </a:lnTo>
                    <a:lnTo>
                      <a:pt x="1476" y="2492"/>
                    </a:lnTo>
                    <a:lnTo>
                      <a:pt x="1474" y="2506"/>
                    </a:lnTo>
                    <a:lnTo>
                      <a:pt x="1470" y="2522"/>
                    </a:lnTo>
                    <a:lnTo>
                      <a:pt x="1465" y="2539"/>
                    </a:lnTo>
                    <a:lnTo>
                      <a:pt x="1457" y="2557"/>
                    </a:lnTo>
                    <a:lnTo>
                      <a:pt x="1446" y="2575"/>
                    </a:lnTo>
                    <a:lnTo>
                      <a:pt x="1432" y="2594"/>
                    </a:lnTo>
                    <a:lnTo>
                      <a:pt x="1416" y="2613"/>
                    </a:lnTo>
                    <a:lnTo>
                      <a:pt x="1395" y="2631"/>
                    </a:lnTo>
                    <a:lnTo>
                      <a:pt x="1370" y="2650"/>
                    </a:lnTo>
                    <a:lnTo>
                      <a:pt x="1340" y="2666"/>
                    </a:lnTo>
                    <a:lnTo>
                      <a:pt x="1307" y="2683"/>
                    </a:lnTo>
                    <a:lnTo>
                      <a:pt x="1267" y="2698"/>
                    </a:lnTo>
                    <a:lnTo>
                      <a:pt x="1244" y="2727"/>
                    </a:lnTo>
                    <a:lnTo>
                      <a:pt x="1216" y="2754"/>
                    </a:lnTo>
                    <a:lnTo>
                      <a:pt x="1184" y="2779"/>
                    </a:lnTo>
                    <a:lnTo>
                      <a:pt x="1162" y="2790"/>
                    </a:lnTo>
                    <a:lnTo>
                      <a:pt x="1138" y="2798"/>
                    </a:lnTo>
                    <a:lnTo>
                      <a:pt x="1113" y="2800"/>
                    </a:lnTo>
                    <a:lnTo>
                      <a:pt x="916" y="2800"/>
                    </a:lnTo>
                    <a:lnTo>
                      <a:pt x="891" y="2798"/>
                    </a:lnTo>
                    <a:lnTo>
                      <a:pt x="867" y="2790"/>
                    </a:lnTo>
                    <a:lnTo>
                      <a:pt x="845" y="2779"/>
                    </a:lnTo>
                    <a:lnTo>
                      <a:pt x="813" y="2754"/>
                    </a:lnTo>
                    <a:lnTo>
                      <a:pt x="785" y="2727"/>
                    </a:lnTo>
                    <a:lnTo>
                      <a:pt x="762" y="2698"/>
                    </a:lnTo>
                    <a:lnTo>
                      <a:pt x="720" y="2681"/>
                    </a:lnTo>
                    <a:lnTo>
                      <a:pt x="684" y="2664"/>
                    </a:lnTo>
                    <a:lnTo>
                      <a:pt x="653" y="2646"/>
                    </a:lnTo>
                    <a:lnTo>
                      <a:pt x="628" y="2626"/>
                    </a:lnTo>
                    <a:lnTo>
                      <a:pt x="607" y="2606"/>
                    </a:lnTo>
                    <a:lnTo>
                      <a:pt x="590" y="2585"/>
                    </a:lnTo>
                    <a:lnTo>
                      <a:pt x="578" y="2566"/>
                    </a:lnTo>
                    <a:lnTo>
                      <a:pt x="567" y="2546"/>
                    </a:lnTo>
                    <a:lnTo>
                      <a:pt x="561" y="2527"/>
                    </a:lnTo>
                    <a:lnTo>
                      <a:pt x="556" y="2509"/>
                    </a:lnTo>
                    <a:lnTo>
                      <a:pt x="554" y="2494"/>
                    </a:lnTo>
                    <a:lnTo>
                      <a:pt x="552" y="2479"/>
                    </a:lnTo>
                    <a:lnTo>
                      <a:pt x="552" y="2479"/>
                    </a:lnTo>
                    <a:lnTo>
                      <a:pt x="552" y="2476"/>
                    </a:lnTo>
                    <a:lnTo>
                      <a:pt x="551" y="2466"/>
                    </a:lnTo>
                    <a:lnTo>
                      <a:pt x="550" y="2449"/>
                    </a:lnTo>
                    <a:lnTo>
                      <a:pt x="549" y="2429"/>
                    </a:lnTo>
                    <a:lnTo>
                      <a:pt x="548" y="2405"/>
                    </a:lnTo>
                    <a:lnTo>
                      <a:pt x="546" y="2378"/>
                    </a:lnTo>
                    <a:lnTo>
                      <a:pt x="545" y="2350"/>
                    </a:lnTo>
                    <a:lnTo>
                      <a:pt x="543" y="2322"/>
                    </a:lnTo>
                    <a:lnTo>
                      <a:pt x="542" y="2294"/>
                    </a:lnTo>
                    <a:lnTo>
                      <a:pt x="540" y="2267"/>
                    </a:lnTo>
                    <a:lnTo>
                      <a:pt x="539" y="2242"/>
                    </a:lnTo>
                    <a:lnTo>
                      <a:pt x="538" y="2221"/>
                    </a:lnTo>
                    <a:lnTo>
                      <a:pt x="495" y="2187"/>
                    </a:lnTo>
                    <a:lnTo>
                      <a:pt x="457" y="2150"/>
                    </a:lnTo>
                    <a:lnTo>
                      <a:pt x="425" y="2110"/>
                    </a:lnTo>
                    <a:lnTo>
                      <a:pt x="398" y="2068"/>
                    </a:lnTo>
                    <a:lnTo>
                      <a:pt x="376" y="2025"/>
                    </a:lnTo>
                    <a:lnTo>
                      <a:pt x="362" y="1980"/>
                    </a:lnTo>
                    <a:lnTo>
                      <a:pt x="352" y="1934"/>
                    </a:lnTo>
                    <a:lnTo>
                      <a:pt x="349" y="1888"/>
                    </a:lnTo>
                    <a:lnTo>
                      <a:pt x="347" y="1864"/>
                    </a:lnTo>
                    <a:lnTo>
                      <a:pt x="340" y="1839"/>
                    </a:lnTo>
                    <a:lnTo>
                      <a:pt x="329" y="1813"/>
                    </a:lnTo>
                    <a:lnTo>
                      <a:pt x="315" y="1785"/>
                    </a:lnTo>
                    <a:lnTo>
                      <a:pt x="296" y="1753"/>
                    </a:lnTo>
                    <a:lnTo>
                      <a:pt x="274" y="1719"/>
                    </a:lnTo>
                    <a:lnTo>
                      <a:pt x="248" y="1682"/>
                    </a:lnTo>
                    <a:lnTo>
                      <a:pt x="227" y="1650"/>
                    </a:lnTo>
                    <a:lnTo>
                      <a:pt x="205" y="1617"/>
                    </a:lnTo>
                    <a:lnTo>
                      <a:pt x="182" y="1583"/>
                    </a:lnTo>
                    <a:lnTo>
                      <a:pt x="160" y="1546"/>
                    </a:lnTo>
                    <a:lnTo>
                      <a:pt x="138" y="1508"/>
                    </a:lnTo>
                    <a:lnTo>
                      <a:pt x="116" y="1466"/>
                    </a:lnTo>
                    <a:lnTo>
                      <a:pt x="95" y="1424"/>
                    </a:lnTo>
                    <a:lnTo>
                      <a:pt x="76" y="1378"/>
                    </a:lnTo>
                    <a:lnTo>
                      <a:pt x="57" y="1329"/>
                    </a:lnTo>
                    <a:lnTo>
                      <a:pt x="41" y="1278"/>
                    </a:lnTo>
                    <a:lnTo>
                      <a:pt x="28" y="1224"/>
                    </a:lnTo>
                    <a:lnTo>
                      <a:pt x="16" y="1166"/>
                    </a:lnTo>
                    <a:lnTo>
                      <a:pt x="8" y="1105"/>
                    </a:lnTo>
                    <a:lnTo>
                      <a:pt x="2" y="1041"/>
                    </a:lnTo>
                    <a:lnTo>
                      <a:pt x="0" y="973"/>
                    </a:lnTo>
                    <a:lnTo>
                      <a:pt x="4" y="893"/>
                    </a:lnTo>
                    <a:lnTo>
                      <a:pt x="14" y="815"/>
                    </a:lnTo>
                    <a:lnTo>
                      <a:pt x="30" y="739"/>
                    </a:lnTo>
                    <a:lnTo>
                      <a:pt x="53" y="667"/>
                    </a:lnTo>
                    <a:lnTo>
                      <a:pt x="80" y="595"/>
                    </a:lnTo>
                    <a:lnTo>
                      <a:pt x="114" y="526"/>
                    </a:lnTo>
                    <a:lnTo>
                      <a:pt x="152" y="461"/>
                    </a:lnTo>
                    <a:lnTo>
                      <a:pt x="196" y="399"/>
                    </a:lnTo>
                    <a:lnTo>
                      <a:pt x="246" y="340"/>
                    </a:lnTo>
                    <a:lnTo>
                      <a:pt x="298" y="286"/>
                    </a:lnTo>
                    <a:lnTo>
                      <a:pt x="356" y="235"/>
                    </a:lnTo>
                    <a:lnTo>
                      <a:pt x="416" y="188"/>
                    </a:lnTo>
                    <a:lnTo>
                      <a:pt x="481" y="147"/>
                    </a:lnTo>
                    <a:lnTo>
                      <a:pt x="549" y="109"/>
                    </a:lnTo>
                    <a:lnTo>
                      <a:pt x="621" y="77"/>
                    </a:lnTo>
                    <a:lnTo>
                      <a:pt x="695" y="50"/>
                    </a:lnTo>
                    <a:lnTo>
                      <a:pt x="771" y="29"/>
                    </a:lnTo>
                    <a:lnTo>
                      <a:pt x="850" y="13"/>
                    </a:lnTo>
                    <a:lnTo>
                      <a:pt x="932" y="3"/>
                    </a:lnTo>
                    <a:lnTo>
                      <a:pt x="1014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8" name="Freeform 18">
                <a:extLst>
                  <a:ext uri="{FF2B5EF4-FFF2-40B4-BE49-F238E27FC236}">
                    <a16:creationId xmlns:a16="http://schemas.microsoft.com/office/drawing/2014/main" xmlns="" id="{E62604CA-860F-412E-A584-73605C5102E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984751" y="2243138"/>
                <a:ext cx="19050" cy="46038"/>
              </a:xfrm>
              <a:custGeom>
                <a:avLst/>
                <a:gdLst>
                  <a:gd name="T0" fmla="*/ 63 w 127"/>
                  <a:gd name="T1" fmla="*/ 0 h 318"/>
                  <a:gd name="T2" fmla="*/ 63 w 127"/>
                  <a:gd name="T3" fmla="*/ 0 h 318"/>
                  <a:gd name="T4" fmla="*/ 80 w 127"/>
                  <a:gd name="T5" fmla="*/ 2 h 318"/>
                  <a:gd name="T6" fmla="*/ 96 w 127"/>
                  <a:gd name="T7" fmla="*/ 9 h 318"/>
                  <a:gd name="T8" fmla="*/ 109 w 127"/>
                  <a:gd name="T9" fmla="*/ 19 h 318"/>
                  <a:gd name="T10" fmla="*/ 119 w 127"/>
                  <a:gd name="T11" fmla="*/ 32 h 318"/>
                  <a:gd name="T12" fmla="*/ 125 w 127"/>
                  <a:gd name="T13" fmla="*/ 47 h 318"/>
                  <a:gd name="T14" fmla="*/ 127 w 127"/>
                  <a:gd name="T15" fmla="*/ 64 h 318"/>
                  <a:gd name="T16" fmla="*/ 127 w 127"/>
                  <a:gd name="T17" fmla="*/ 254 h 318"/>
                  <a:gd name="T18" fmla="*/ 125 w 127"/>
                  <a:gd name="T19" fmla="*/ 272 h 318"/>
                  <a:gd name="T20" fmla="*/ 119 w 127"/>
                  <a:gd name="T21" fmla="*/ 286 h 318"/>
                  <a:gd name="T22" fmla="*/ 109 w 127"/>
                  <a:gd name="T23" fmla="*/ 300 h 318"/>
                  <a:gd name="T24" fmla="*/ 96 w 127"/>
                  <a:gd name="T25" fmla="*/ 309 h 318"/>
                  <a:gd name="T26" fmla="*/ 80 w 127"/>
                  <a:gd name="T27" fmla="*/ 315 h 318"/>
                  <a:gd name="T28" fmla="*/ 63 w 127"/>
                  <a:gd name="T29" fmla="*/ 318 h 318"/>
                  <a:gd name="T30" fmla="*/ 47 w 127"/>
                  <a:gd name="T31" fmla="*/ 315 h 318"/>
                  <a:gd name="T32" fmla="*/ 31 w 127"/>
                  <a:gd name="T33" fmla="*/ 309 h 318"/>
                  <a:gd name="T34" fmla="*/ 18 w 127"/>
                  <a:gd name="T35" fmla="*/ 300 h 318"/>
                  <a:gd name="T36" fmla="*/ 8 w 127"/>
                  <a:gd name="T37" fmla="*/ 286 h 318"/>
                  <a:gd name="T38" fmla="*/ 2 w 127"/>
                  <a:gd name="T39" fmla="*/ 272 h 318"/>
                  <a:gd name="T40" fmla="*/ 0 w 127"/>
                  <a:gd name="T41" fmla="*/ 254 h 318"/>
                  <a:gd name="T42" fmla="*/ 0 w 127"/>
                  <a:gd name="T43" fmla="*/ 64 h 318"/>
                  <a:gd name="T44" fmla="*/ 2 w 127"/>
                  <a:gd name="T45" fmla="*/ 47 h 318"/>
                  <a:gd name="T46" fmla="*/ 8 w 127"/>
                  <a:gd name="T47" fmla="*/ 32 h 318"/>
                  <a:gd name="T48" fmla="*/ 18 w 127"/>
                  <a:gd name="T49" fmla="*/ 19 h 318"/>
                  <a:gd name="T50" fmla="*/ 31 w 127"/>
                  <a:gd name="T51" fmla="*/ 9 h 318"/>
                  <a:gd name="T52" fmla="*/ 47 w 127"/>
                  <a:gd name="T53" fmla="*/ 2 h 318"/>
                  <a:gd name="T54" fmla="*/ 63 w 127"/>
                  <a:gd name="T55" fmla="*/ 0 h 3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127" h="318">
                    <a:moveTo>
                      <a:pt x="63" y="0"/>
                    </a:moveTo>
                    <a:lnTo>
                      <a:pt x="63" y="0"/>
                    </a:lnTo>
                    <a:lnTo>
                      <a:pt x="80" y="2"/>
                    </a:lnTo>
                    <a:lnTo>
                      <a:pt x="96" y="9"/>
                    </a:lnTo>
                    <a:lnTo>
                      <a:pt x="109" y="19"/>
                    </a:lnTo>
                    <a:lnTo>
                      <a:pt x="119" y="32"/>
                    </a:lnTo>
                    <a:lnTo>
                      <a:pt x="125" y="47"/>
                    </a:lnTo>
                    <a:lnTo>
                      <a:pt x="127" y="64"/>
                    </a:lnTo>
                    <a:lnTo>
                      <a:pt x="127" y="254"/>
                    </a:lnTo>
                    <a:lnTo>
                      <a:pt x="125" y="272"/>
                    </a:lnTo>
                    <a:lnTo>
                      <a:pt x="119" y="286"/>
                    </a:lnTo>
                    <a:lnTo>
                      <a:pt x="109" y="300"/>
                    </a:lnTo>
                    <a:lnTo>
                      <a:pt x="96" y="309"/>
                    </a:lnTo>
                    <a:lnTo>
                      <a:pt x="80" y="315"/>
                    </a:lnTo>
                    <a:lnTo>
                      <a:pt x="63" y="318"/>
                    </a:lnTo>
                    <a:lnTo>
                      <a:pt x="47" y="315"/>
                    </a:lnTo>
                    <a:lnTo>
                      <a:pt x="31" y="309"/>
                    </a:lnTo>
                    <a:lnTo>
                      <a:pt x="18" y="300"/>
                    </a:lnTo>
                    <a:lnTo>
                      <a:pt x="8" y="286"/>
                    </a:lnTo>
                    <a:lnTo>
                      <a:pt x="2" y="272"/>
                    </a:lnTo>
                    <a:lnTo>
                      <a:pt x="0" y="254"/>
                    </a:lnTo>
                    <a:lnTo>
                      <a:pt x="0" y="64"/>
                    </a:lnTo>
                    <a:lnTo>
                      <a:pt x="2" y="47"/>
                    </a:lnTo>
                    <a:lnTo>
                      <a:pt x="8" y="32"/>
                    </a:lnTo>
                    <a:lnTo>
                      <a:pt x="18" y="19"/>
                    </a:lnTo>
                    <a:lnTo>
                      <a:pt x="31" y="9"/>
                    </a:lnTo>
                    <a:lnTo>
                      <a:pt x="47" y="2"/>
                    </a:lnTo>
                    <a:lnTo>
                      <a:pt x="63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9" name="Freeform 19">
                <a:extLst>
                  <a:ext uri="{FF2B5EF4-FFF2-40B4-BE49-F238E27FC236}">
                    <a16:creationId xmlns:a16="http://schemas.microsoft.com/office/drawing/2014/main" xmlns="" id="{FE9382AE-6CEB-4BCF-AD89-D17C8C52332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881563" y="2271713"/>
                <a:ext cx="31750" cy="41275"/>
              </a:xfrm>
              <a:custGeom>
                <a:avLst/>
                <a:gdLst>
                  <a:gd name="T0" fmla="*/ 64 w 224"/>
                  <a:gd name="T1" fmla="*/ 0 h 293"/>
                  <a:gd name="T2" fmla="*/ 80 w 224"/>
                  <a:gd name="T3" fmla="*/ 2 h 293"/>
                  <a:gd name="T4" fmla="*/ 95 w 224"/>
                  <a:gd name="T5" fmla="*/ 8 h 293"/>
                  <a:gd name="T6" fmla="*/ 109 w 224"/>
                  <a:gd name="T7" fmla="*/ 18 h 293"/>
                  <a:gd name="T8" fmla="*/ 119 w 224"/>
                  <a:gd name="T9" fmla="*/ 32 h 293"/>
                  <a:gd name="T10" fmla="*/ 216 w 224"/>
                  <a:gd name="T11" fmla="*/ 197 h 293"/>
                  <a:gd name="T12" fmla="*/ 222 w 224"/>
                  <a:gd name="T13" fmla="*/ 213 h 293"/>
                  <a:gd name="T14" fmla="*/ 224 w 224"/>
                  <a:gd name="T15" fmla="*/ 230 h 293"/>
                  <a:gd name="T16" fmla="*/ 222 w 224"/>
                  <a:gd name="T17" fmla="*/ 245 h 293"/>
                  <a:gd name="T18" fmla="*/ 216 w 224"/>
                  <a:gd name="T19" fmla="*/ 261 h 293"/>
                  <a:gd name="T20" fmla="*/ 206 w 224"/>
                  <a:gd name="T21" fmla="*/ 274 h 293"/>
                  <a:gd name="T22" fmla="*/ 193 w 224"/>
                  <a:gd name="T23" fmla="*/ 285 h 293"/>
                  <a:gd name="T24" fmla="*/ 177 w 224"/>
                  <a:gd name="T25" fmla="*/ 291 h 293"/>
                  <a:gd name="T26" fmla="*/ 160 w 224"/>
                  <a:gd name="T27" fmla="*/ 293 h 293"/>
                  <a:gd name="T28" fmla="*/ 143 w 224"/>
                  <a:gd name="T29" fmla="*/ 291 h 293"/>
                  <a:gd name="T30" fmla="*/ 129 w 224"/>
                  <a:gd name="T31" fmla="*/ 285 h 293"/>
                  <a:gd name="T32" fmla="*/ 115 w 224"/>
                  <a:gd name="T33" fmla="*/ 274 h 293"/>
                  <a:gd name="T34" fmla="*/ 105 w 224"/>
                  <a:gd name="T35" fmla="*/ 261 h 293"/>
                  <a:gd name="T36" fmla="*/ 8 w 224"/>
                  <a:gd name="T37" fmla="*/ 95 h 293"/>
                  <a:gd name="T38" fmla="*/ 2 w 224"/>
                  <a:gd name="T39" fmla="*/ 80 h 293"/>
                  <a:gd name="T40" fmla="*/ 0 w 224"/>
                  <a:gd name="T41" fmla="*/ 63 h 293"/>
                  <a:gd name="T42" fmla="*/ 2 w 224"/>
                  <a:gd name="T43" fmla="*/ 48 h 293"/>
                  <a:gd name="T44" fmla="*/ 8 w 224"/>
                  <a:gd name="T45" fmla="*/ 32 h 293"/>
                  <a:gd name="T46" fmla="*/ 19 w 224"/>
                  <a:gd name="T47" fmla="*/ 19 h 293"/>
                  <a:gd name="T48" fmla="*/ 31 w 224"/>
                  <a:gd name="T49" fmla="*/ 9 h 293"/>
                  <a:gd name="T50" fmla="*/ 48 w 224"/>
                  <a:gd name="T51" fmla="*/ 2 h 293"/>
                  <a:gd name="T52" fmla="*/ 64 w 224"/>
                  <a:gd name="T53" fmla="*/ 0 h 2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224" h="293">
                    <a:moveTo>
                      <a:pt x="64" y="0"/>
                    </a:moveTo>
                    <a:lnTo>
                      <a:pt x="80" y="2"/>
                    </a:lnTo>
                    <a:lnTo>
                      <a:pt x="95" y="8"/>
                    </a:lnTo>
                    <a:lnTo>
                      <a:pt x="109" y="18"/>
                    </a:lnTo>
                    <a:lnTo>
                      <a:pt x="119" y="32"/>
                    </a:lnTo>
                    <a:lnTo>
                      <a:pt x="216" y="197"/>
                    </a:lnTo>
                    <a:lnTo>
                      <a:pt x="222" y="213"/>
                    </a:lnTo>
                    <a:lnTo>
                      <a:pt x="224" y="230"/>
                    </a:lnTo>
                    <a:lnTo>
                      <a:pt x="222" y="245"/>
                    </a:lnTo>
                    <a:lnTo>
                      <a:pt x="216" y="261"/>
                    </a:lnTo>
                    <a:lnTo>
                      <a:pt x="206" y="274"/>
                    </a:lnTo>
                    <a:lnTo>
                      <a:pt x="193" y="285"/>
                    </a:lnTo>
                    <a:lnTo>
                      <a:pt x="177" y="291"/>
                    </a:lnTo>
                    <a:lnTo>
                      <a:pt x="160" y="293"/>
                    </a:lnTo>
                    <a:lnTo>
                      <a:pt x="143" y="291"/>
                    </a:lnTo>
                    <a:lnTo>
                      <a:pt x="129" y="285"/>
                    </a:lnTo>
                    <a:lnTo>
                      <a:pt x="115" y="274"/>
                    </a:lnTo>
                    <a:lnTo>
                      <a:pt x="105" y="261"/>
                    </a:lnTo>
                    <a:lnTo>
                      <a:pt x="8" y="95"/>
                    </a:lnTo>
                    <a:lnTo>
                      <a:pt x="2" y="80"/>
                    </a:lnTo>
                    <a:lnTo>
                      <a:pt x="0" y="63"/>
                    </a:lnTo>
                    <a:lnTo>
                      <a:pt x="2" y="48"/>
                    </a:lnTo>
                    <a:lnTo>
                      <a:pt x="8" y="32"/>
                    </a:lnTo>
                    <a:lnTo>
                      <a:pt x="19" y="19"/>
                    </a:lnTo>
                    <a:lnTo>
                      <a:pt x="31" y="9"/>
                    </a:lnTo>
                    <a:lnTo>
                      <a:pt x="48" y="2"/>
                    </a:lnTo>
                    <a:lnTo>
                      <a:pt x="64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0" name="Freeform 20">
                <a:extLst>
                  <a:ext uri="{FF2B5EF4-FFF2-40B4-BE49-F238E27FC236}">
                    <a16:creationId xmlns:a16="http://schemas.microsoft.com/office/drawing/2014/main" xmlns="" id="{CE0B97F5-CEFD-4D9D-8A9A-732F4CED969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805363" y="2346325"/>
                <a:ext cx="41275" cy="33338"/>
              </a:xfrm>
              <a:custGeom>
                <a:avLst/>
                <a:gdLst>
                  <a:gd name="T0" fmla="*/ 64 w 294"/>
                  <a:gd name="T1" fmla="*/ 0 h 222"/>
                  <a:gd name="T2" fmla="*/ 79 w 294"/>
                  <a:gd name="T3" fmla="*/ 2 h 222"/>
                  <a:gd name="T4" fmla="*/ 96 w 294"/>
                  <a:gd name="T5" fmla="*/ 8 h 222"/>
                  <a:gd name="T6" fmla="*/ 263 w 294"/>
                  <a:gd name="T7" fmla="*/ 103 h 222"/>
                  <a:gd name="T8" fmla="*/ 276 w 294"/>
                  <a:gd name="T9" fmla="*/ 114 h 222"/>
                  <a:gd name="T10" fmla="*/ 286 w 294"/>
                  <a:gd name="T11" fmla="*/ 127 h 222"/>
                  <a:gd name="T12" fmla="*/ 292 w 294"/>
                  <a:gd name="T13" fmla="*/ 142 h 222"/>
                  <a:gd name="T14" fmla="*/ 294 w 294"/>
                  <a:gd name="T15" fmla="*/ 158 h 222"/>
                  <a:gd name="T16" fmla="*/ 292 w 294"/>
                  <a:gd name="T17" fmla="*/ 175 h 222"/>
                  <a:gd name="T18" fmla="*/ 286 w 294"/>
                  <a:gd name="T19" fmla="*/ 190 h 222"/>
                  <a:gd name="T20" fmla="*/ 275 w 294"/>
                  <a:gd name="T21" fmla="*/ 204 h 222"/>
                  <a:gd name="T22" fmla="*/ 262 w 294"/>
                  <a:gd name="T23" fmla="*/ 214 h 222"/>
                  <a:gd name="T24" fmla="*/ 246 w 294"/>
                  <a:gd name="T25" fmla="*/ 220 h 222"/>
                  <a:gd name="T26" fmla="*/ 230 w 294"/>
                  <a:gd name="T27" fmla="*/ 222 h 222"/>
                  <a:gd name="T28" fmla="*/ 213 w 294"/>
                  <a:gd name="T29" fmla="*/ 220 h 222"/>
                  <a:gd name="T30" fmla="*/ 198 w 294"/>
                  <a:gd name="T31" fmla="*/ 213 h 222"/>
                  <a:gd name="T32" fmla="*/ 31 w 294"/>
                  <a:gd name="T33" fmla="*/ 118 h 222"/>
                  <a:gd name="T34" fmla="*/ 18 w 294"/>
                  <a:gd name="T35" fmla="*/ 108 h 222"/>
                  <a:gd name="T36" fmla="*/ 8 w 294"/>
                  <a:gd name="T37" fmla="*/ 95 h 222"/>
                  <a:gd name="T38" fmla="*/ 2 w 294"/>
                  <a:gd name="T39" fmla="*/ 80 h 222"/>
                  <a:gd name="T40" fmla="*/ 0 w 294"/>
                  <a:gd name="T41" fmla="*/ 63 h 222"/>
                  <a:gd name="T42" fmla="*/ 2 w 294"/>
                  <a:gd name="T43" fmla="*/ 47 h 222"/>
                  <a:gd name="T44" fmla="*/ 8 w 294"/>
                  <a:gd name="T45" fmla="*/ 31 h 222"/>
                  <a:gd name="T46" fmla="*/ 19 w 294"/>
                  <a:gd name="T47" fmla="*/ 18 h 222"/>
                  <a:gd name="T48" fmla="*/ 32 w 294"/>
                  <a:gd name="T49" fmla="*/ 8 h 222"/>
                  <a:gd name="T50" fmla="*/ 47 w 294"/>
                  <a:gd name="T51" fmla="*/ 2 h 222"/>
                  <a:gd name="T52" fmla="*/ 64 w 294"/>
                  <a:gd name="T53" fmla="*/ 0 h 2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294" h="222">
                    <a:moveTo>
                      <a:pt x="64" y="0"/>
                    </a:moveTo>
                    <a:lnTo>
                      <a:pt x="79" y="2"/>
                    </a:lnTo>
                    <a:lnTo>
                      <a:pt x="96" y="8"/>
                    </a:lnTo>
                    <a:lnTo>
                      <a:pt x="263" y="103"/>
                    </a:lnTo>
                    <a:lnTo>
                      <a:pt x="276" y="114"/>
                    </a:lnTo>
                    <a:lnTo>
                      <a:pt x="286" y="127"/>
                    </a:lnTo>
                    <a:lnTo>
                      <a:pt x="292" y="142"/>
                    </a:lnTo>
                    <a:lnTo>
                      <a:pt x="294" y="158"/>
                    </a:lnTo>
                    <a:lnTo>
                      <a:pt x="292" y="175"/>
                    </a:lnTo>
                    <a:lnTo>
                      <a:pt x="286" y="190"/>
                    </a:lnTo>
                    <a:lnTo>
                      <a:pt x="275" y="204"/>
                    </a:lnTo>
                    <a:lnTo>
                      <a:pt x="262" y="214"/>
                    </a:lnTo>
                    <a:lnTo>
                      <a:pt x="246" y="220"/>
                    </a:lnTo>
                    <a:lnTo>
                      <a:pt x="230" y="222"/>
                    </a:lnTo>
                    <a:lnTo>
                      <a:pt x="213" y="220"/>
                    </a:lnTo>
                    <a:lnTo>
                      <a:pt x="198" y="213"/>
                    </a:lnTo>
                    <a:lnTo>
                      <a:pt x="31" y="118"/>
                    </a:lnTo>
                    <a:lnTo>
                      <a:pt x="18" y="108"/>
                    </a:lnTo>
                    <a:lnTo>
                      <a:pt x="8" y="95"/>
                    </a:lnTo>
                    <a:lnTo>
                      <a:pt x="2" y="80"/>
                    </a:lnTo>
                    <a:lnTo>
                      <a:pt x="0" y="63"/>
                    </a:lnTo>
                    <a:lnTo>
                      <a:pt x="2" y="47"/>
                    </a:lnTo>
                    <a:lnTo>
                      <a:pt x="8" y="31"/>
                    </a:lnTo>
                    <a:lnTo>
                      <a:pt x="19" y="18"/>
                    </a:lnTo>
                    <a:lnTo>
                      <a:pt x="32" y="8"/>
                    </a:lnTo>
                    <a:lnTo>
                      <a:pt x="47" y="2"/>
                    </a:lnTo>
                    <a:lnTo>
                      <a:pt x="64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1" name="Freeform 21">
                <a:extLst>
                  <a:ext uri="{FF2B5EF4-FFF2-40B4-BE49-F238E27FC236}">
                    <a16:creationId xmlns:a16="http://schemas.microsoft.com/office/drawing/2014/main" xmlns="" id="{B469108B-50E3-4F0A-8A7E-1E3EB5FA0D2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776788" y="2449513"/>
                <a:ext cx="46038" cy="19050"/>
              </a:xfrm>
              <a:custGeom>
                <a:avLst/>
                <a:gdLst>
                  <a:gd name="T0" fmla="*/ 64 w 321"/>
                  <a:gd name="T1" fmla="*/ 0 h 128"/>
                  <a:gd name="T2" fmla="*/ 257 w 321"/>
                  <a:gd name="T3" fmla="*/ 0 h 128"/>
                  <a:gd name="T4" fmla="*/ 273 w 321"/>
                  <a:gd name="T5" fmla="*/ 4 h 128"/>
                  <a:gd name="T6" fmla="*/ 289 w 321"/>
                  <a:gd name="T7" fmla="*/ 10 h 128"/>
                  <a:gd name="T8" fmla="*/ 302 w 321"/>
                  <a:gd name="T9" fmla="*/ 19 h 128"/>
                  <a:gd name="T10" fmla="*/ 312 w 321"/>
                  <a:gd name="T11" fmla="*/ 33 h 128"/>
                  <a:gd name="T12" fmla="*/ 318 w 321"/>
                  <a:gd name="T13" fmla="*/ 47 h 128"/>
                  <a:gd name="T14" fmla="*/ 321 w 321"/>
                  <a:gd name="T15" fmla="*/ 65 h 128"/>
                  <a:gd name="T16" fmla="*/ 318 w 321"/>
                  <a:gd name="T17" fmla="*/ 82 h 128"/>
                  <a:gd name="T18" fmla="*/ 312 w 321"/>
                  <a:gd name="T19" fmla="*/ 96 h 128"/>
                  <a:gd name="T20" fmla="*/ 302 w 321"/>
                  <a:gd name="T21" fmla="*/ 110 h 128"/>
                  <a:gd name="T22" fmla="*/ 289 w 321"/>
                  <a:gd name="T23" fmla="*/ 119 h 128"/>
                  <a:gd name="T24" fmla="*/ 273 w 321"/>
                  <a:gd name="T25" fmla="*/ 126 h 128"/>
                  <a:gd name="T26" fmla="*/ 257 w 321"/>
                  <a:gd name="T27" fmla="*/ 128 h 128"/>
                  <a:gd name="T28" fmla="*/ 64 w 321"/>
                  <a:gd name="T29" fmla="*/ 128 h 128"/>
                  <a:gd name="T30" fmla="*/ 47 w 321"/>
                  <a:gd name="T31" fmla="*/ 126 h 128"/>
                  <a:gd name="T32" fmla="*/ 32 w 321"/>
                  <a:gd name="T33" fmla="*/ 119 h 128"/>
                  <a:gd name="T34" fmla="*/ 19 w 321"/>
                  <a:gd name="T35" fmla="*/ 110 h 128"/>
                  <a:gd name="T36" fmla="*/ 9 w 321"/>
                  <a:gd name="T37" fmla="*/ 96 h 128"/>
                  <a:gd name="T38" fmla="*/ 2 w 321"/>
                  <a:gd name="T39" fmla="*/ 82 h 128"/>
                  <a:gd name="T40" fmla="*/ 0 w 321"/>
                  <a:gd name="T41" fmla="*/ 65 h 128"/>
                  <a:gd name="T42" fmla="*/ 2 w 321"/>
                  <a:gd name="T43" fmla="*/ 47 h 128"/>
                  <a:gd name="T44" fmla="*/ 9 w 321"/>
                  <a:gd name="T45" fmla="*/ 33 h 128"/>
                  <a:gd name="T46" fmla="*/ 19 w 321"/>
                  <a:gd name="T47" fmla="*/ 19 h 128"/>
                  <a:gd name="T48" fmla="*/ 32 w 321"/>
                  <a:gd name="T49" fmla="*/ 10 h 128"/>
                  <a:gd name="T50" fmla="*/ 47 w 321"/>
                  <a:gd name="T51" fmla="*/ 4 h 128"/>
                  <a:gd name="T52" fmla="*/ 64 w 321"/>
                  <a:gd name="T53" fmla="*/ 0 h 1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321" h="128">
                    <a:moveTo>
                      <a:pt x="64" y="0"/>
                    </a:moveTo>
                    <a:lnTo>
                      <a:pt x="257" y="0"/>
                    </a:lnTo>
                    <a:lnTo>
                      <a:pt x="273" y="4"/>
                    </a:lnTo>
                    <a:lnTo>
                      <a:pt x="289" y="10"/>
                    </a:lnTo>
                    <a:lnTo>
                      <a:pt x="302" y="19"/>
                    </a:lnTo>
                    <a:lnTo>
                      <a:pt x="312" y="33"/>
                    </a:lnTo>
                    <a:lnTo>
                      <a:pt x="318" y="47"/>
                    </a:lnTo>
                    <a:lnTo>
                      <a:pt x="321" y="65"/>
                    </a:lnTo>
                    <a:lnTo>
                      <a:pt x="318" y="82"/>
                    </a:lnTo>
                    <a:lnTo>
                      <a:pt x="312" y="96"/>
                    </a:lnTo>
                    <a:lnTo>
                      <a:pt x="302" y="110"/>
                    </a:lnTo>
                    <a:lnTo>
                      <a:pt x="289" y="119"/>
                    </a:lnTo>
                    <a:lnTo>
                      <a:pt x="273" y="126"/>
                    </a:lnTo>
                    <a:lnTo>
                      <a:pt x="257" y="128"/>
                    </a:lnTo>
                    <a:lnTo>
                      <a:pt x="64" y="128"/>
                    </a:lnTo>
                    <a:lnTo>
                      <a:pt x="47" y="126"/>
                    </a:lnTo>
                    <a:lnTo>
                      <a:pt x="32" y="119"/>
                    </a:lnTo>
                    <a:lnTo>
                      <a:pt x="19" y="110"/>
                    </a:lnTo>
                    <a:lnTo>
                      <a:pt x="9" y="96"/>
                    </a:lnTo>
                    <a:lnTo>
                      <a:pt x="2" y="82"/>
                    </a:lnTo>
                    <a:lnTo>
                      <a:pt x="0" y="65"/>
                    </a:lnTo>
                    <a:lnTo>
                      <a:pt x="2" y="47"/>
                    </a:lnTo>
                    <a:lnTo>
                      <a:pt x="9" y="33"/>
                    </a:lnTo>
                    <a:lnTo>
                      <a:pt x="19" y="19"/>
                    </a:lnTo>
                    <a:lnTo>
                      <a:pt x="32" y="10"/>
                    </a:lnTo>
                    <a:lnTo>
                      <a:pt x="47" y="4"/>
                    </a:lnTo>
                    <a:lnTo>
                      <a:pt x="64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2" name="Freeform 22">
                <a:extLst>
                  <a:ext uri="{FF2B5EF4-FFF2-40B4-BE49-F238E27FC236}">
                    <a16:creationId xmlns:a16="http://schemas.microsoft.com/office/drawing/2014/main" xmlns="" id="{4FDF4709-5538-47A3-839B-D451D017DC4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805363" y="2540000"/>
                <a:ext cx="41275" cy="31750"/>
              </a:xfrm>
              <a:custGeom>
                <a:avLst/>
                <a:gdLst>
                  <a:gd name="T0" fmla="*/ 230 w 294"/>
                  <a:gd name="T1" fmla="*/ 0 h 224"/>
                  <a:gd name="T2" fmla="*/ 247 w 294"/>
                  <a:gd name="T3" fmla="*/ 3 h 224"/>
                  <a:gd name="T4" fmla="*/ 262 w 294"/>
                  <a:gd name="T5" fmla="*/ 9 h 224"/>
                  <a:gd name="T6" fmla="*/ 275 w 294"/>
                  <a:gd name="T7" fmla="*/ 19 h 224"/>
                  <a:gd name="T8" fmla="*/ 286 w 294"/>
                  <a:gd name="T9" fmla="*/ 33 h 224"/>
                  <a:gd name="T10" fmla="*/ 292 w 294"/>
                  <a:gd name="T11" fmla="*/ 48 h 224"/>
                  <a:gd name="T12" fmla="*/ 294 w 294"/>
                  <a:gd name="T13" fmla="*/ 65 h 224"/>
                  <a:gd name="T14" fmla="*/ 292 w 294"/>
                  <a:gd name="T15" fmla="*/ 80 h 224"/>
                  <a:gd name="T16" fmla="*/ 286 w 294"/>
                  <a:gd name="T17" fmla="*/ 96 h 224"/>
                  <a:gd name="T18" fmla="*/ 275 w 294"/>
                  <a:gd name="T19" fmla="*/ 110 h 224"/>
                  <a:gd name="T20" fmla="*/ 263 w 294"/>
                  <a:gd name="T21" fmla="*/ 120 h 224"/>
                  <a:gd name="T22" fmla="*/ 96 w 294"/>
                  <a:gd name="T23" fmla="*/ 215 h 224"/>
                  <a:gd name="T24" fmla="*/ 80 w 294"/>
                  <a:gd name="T25" fmla="*/ 221 h 224"/>
                  <a:gd name="T26" fmla="*/ 64 w 294"/>
                  <a:gd name="T27" fmla="*/ 224 h 224"/>
                  <a:gd name="T28" fmla="*/ 47 w 294"/>
                  <a:gd name="T29" fmla="*/ 221 h 224"/>
                  <a:gd name="T30" fmla="*/ 32 w 294"/>
                  <a:gd name="T31" fmla="*/ 216 h 224"/>
                  <a:gd name="T32" fmla="*/ 19 w 294"/>
                  <a:gd name="T33" fmla="*/ 205 h 224"/>
                  <a:gd name="T34" fmla="*/ 8 w 294"/>
                  <a:gd name="T35" fmla="*/ 192 h 224"/>
                  <a:gd name="T36" fmla="*/ 2 w 294"/>
                  <a:gd name="T37" fmla="*/ 176 h 224"/>
                  <a:gd name="T38" fmla="*/ 0 w 294"/>
                  <a:gd name="T39" fmla="*/ 159 h 224"/>
                  <a:gd name="T40" fmla="*/ 2 w 294"/>
                  <a:gd name="T41" fmla="*/ 144 h 224"/>
                  <a:gd name="T42" fmla="*/ 8 w 294"/>
                  <a:gd name="T43" fmla="*/ 128 h 224"/>
                  <a:gd name="T44" fmla="*/ 18 w 294"/>
                  <a:gd name="T45" fmla="*/ 116 h 224"/>
                  <a:gd name="T46" fmla="*/ 31 w 294"/>
                  <a:gd name="T47" fmla="*/ 105 h 224"/>
                  <a:gd name="T48" fmla="*/ 198 w 294"/>
                  <a:gd name="T49" fmla="*/ 10 h 224"/>
                  <a:gd name="T50" fmla="*/ 215 w 294"/>
                  <a:gd name="T51" fmla="*/ 2 h 224"/>
                  <a:gd name="T52" fmla="*/ 230 w 294"/>
                  <a:gd name="T53" fmla="*/ 0 h 2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294" h="224">
                    <a:moveTo>
                      <a:pt x="230" y="0"/>
                    </a:moveTo>
                    <a:lnTo>
                      <a:pt x="247" y="3"/>
                    </a:lnTo>
                    <a:lnTo>
                      <a:pt x="262" y="9"/>
                    </a:lnTo>
                    <a:lnTo>
                      <a:pt x="275" y="19"/>
                    </a:lnTo>
                    <a:lnTo>
                      <a:pt x="286" y="33"/>
                    </a:lnTo>
                    <a:lnTo>
                      <a:pt x="292" y="48"/>
                    </a:lnTo>
                    <a:lnTo>
                      <a:pt x="294" y="65"/>
                    </a:lnTo>
                    <a:lnTo>
                      <a:pt x="292" y="80"/>
                    </a:lnTo>
                    <a:lnTo>
                      <a:pt x="286" y="96"/>
                    </a:lnTo>
                    <a:lnTo>
                      <a:pt x="275" y="110"/>
                    </a:lnTo>
                    <a:lnTo>
                      <a:pt x="263" y="120"/>
                    </a:lnTo>
                    <a:lnTo>
                      <a:pt x="96" y="215"/>
                    </a:lnTo>
                    <a:lnTo>
                      <a:pt x="80" y="221"/>
                    </a:lnTo>
                    <a:lnTo>
                      <a:pt x="64" y="224"/>
                    </a:lnTo>
                    <a:lnTo>
                      <a:pt x="47" y="221"/>
                    </a:lnTo>
                    <a:lnTo>
                      <a:pt x="32" y="216"/>
                    </a:lnTo>
                    <a:lnTo>
                      <a:pt x="19" y="205"/>
                    </a:lnTo>
                    <a:lnTo>
                      <a:pt x="8" y="192"/>
                    </a:lnTo>
                    <a:lnTo>
                      <a:pt x="2" y="176"/>
                    </a:lnTo>
                    <a:lnTo>
                      <a:pt x="0" y="159"/>
                    </a:lnTo>
                    <a:lnTo>
                      <a:pt x="2" y="144"/>
                    </a:lnTo>
                    <a:lnTo>
                      <a:pt x="8" y="128"/>
                    </a:lnTo>
                    <a:lnTo>
                      <a:pt x="18" y="116"/>
                    </a:lnTo>
                    <a:lnTo>
                      <a:pt x="31" y="105"/>
                    </a:lnTo>
                    <a:lnTo>
                      <a:pt x="198" y="10"/>
                    </a:lnTo>
                    <a:lnTo>
                      <a:pt x="215" y="2"/>
                    </a:lnTo>
                    <a:lnTo>
                      <a:pt x="230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3" name="Freeform 23">
                <a:extLst>
                  <a:ext uri="{FF2B5EF4-FFF2-40B4-BE49-F238E27FC236}">
                    <a16:creationId xmlns:a16="http://schemas.microsoft.com/office/drawing/2014/main" xmlns="" id="{A5AE0EA7-EC41-4A0B-B7A4-1A62F061C0F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141913" y="2540000"/>
                <a:ext cx="41275" cy="31750"/>
              </a:xfrm>
              <a:custGeom>
                <a:avLst/>
                <a:gdLst>
                  <a:gd name="T0" fmla="*/ 64 w 294"/>
                  <a:gd name="T1" fmla="*/ 0 h 224"/>
                  <a:gd name="T2" fmla="*/ 80 w 294"/>
                  <a:gd name="T3" fmla="*/ 2 h 224"/>
                  <a:gd name="T4" fmla="*/ 96 w 294"/>
                  <a:gd name="T5" fmla="*/ 10 h 224"/>
                  <a:gd name="T6" fmla="*/ 263 w 294"/>
                  <a:gd name="T7" fmla="*/ 105 h 224"/>
                  <a:gd name="T8" fmla="*/ 276 w 294"/>
                  <a:gd name="T9" fmla="*/ 116 h 224"/>
                  <a:gd name="T10" fmla="*/ 286 w 294"/>
                  <a:gd name="T11" fmla="*/ 128 h 224"/>
                  <a:gd name="T12" fmla="*/ 292 w 294"/>
                  <a:gd name="T13" fmla="*/ 144 h 224"/>
                  <a:gd name="T14" fmla="*/ 294 w 294"/>
                  <a:gd name="T15" fmla="*/ 159 h 224"/>
                  <a:gd name="T16" fmla="*/ 292 w 294"/>
                  <a:gd name="T17" fmla="*/ 176 h 224"/>
                  <a:gd name="T18" fmla="*/ 286 w 294"/>
                  <a:gd name="T19" fmla="*/ 192 h 224"/>
                  <a:gd name="T20" fmla="*/ 275 w 294"/>
                  <a:gd name="T21" fmla="*/ 205 h 224"/>
                  <a:gd name="T22" fmla="*/ 262 w 294"/>
                  <a:gd name="T23" fmla="*/ 216 h 224"/>
                  <a:gd name="T24" fmla="*/ 247 w 294"/>
                  <a:gd name="T25" fmla="*/ 221 h 224"/>
                  <a:gd name="T26" fmla="*/ 230 w 294"/>
                  <a:gd name="T27" fmla="*/ 224 h 224"/>
                  <a:gd name="T28" fmla="*/ 214 w 294"/>
                  <a:gd name="T29" fmla="*/ 221 h 224"/>
                  <a:gd name="T30" fmla="*/ 198 w 294"/>
                  <a:gd name="T31" fmla="*/ 215 h 224"/>
                  <a:gd name="T32" fmla="*/ 31 w 294"/>
                  <a:gd name="T33" fmla="*/ 120 h 224"/>
                  <a:gd name="T34" fmla="*/ 19 w 294"/>
                  <a:gd name="T35" fmla="*/ 110 h 224"/>
                  <a:gd name="T36" fmla="*/ 8 w 294"/>
                  <a:gd name="T37" fmla="*/ 96 h 224"/>
                  <a:gd name="T38" fmla="*/ 2 w 294"/>
                  <a:gd name="T39" fmla="*/ 80 h 224"/>
                  <a:gd name="T40" fmla="*/ 0 w 294"/>
                  <a:gd name="T41" fmla="*/ 65 h 224"/>
                  <a:gd name="T42" fmla="*/ 2 w 294"/>
                  <a:gd name="T43" fmla="*/ 48 h 224"/>
                  <a:gd name="T44" fmla="*/ 8 w 294"/>
                  <a:gd name="T45" fmla="*/ 33 h 224"/>
                  <a:gd name="T46" fmla="*/ 19 w 294"/>
                  <a:gd name="T47" fmla="*/ 19 h 224"/>
                  <a:gd name="T48" fmla="*/ 32 w 294"/>
                  <a:gd name="T49" fmla="*/ 9 h 224"/>
                  <a:gd name="T50" fmla="*/ 47 w 294"/>
                  <a:gd name="T51" fmla="*/ 3 h 224"/>
                  <a:gd name="T52" fmla="*/ 64 w 294"/>
                  <a:gd name="T53" fmla="*/ 0 h 2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294" h="224">
                    <a:moveTo>
                      <a:pt x="64" y="0"/>
                    </a:moveTo>
                    <a:lnTo>
                      <a:pt x="80" y="2"/>
                    </a:lnTo>
                    <a:lnTo>
                      <a:pt x="96" y="10"/>
                    </a:lnTo>
                    <a:lnTo>
                      <a:pt x="263" y="105"/>
                    </a:lnTo>
                    <a:lnTo>
                      <a:pt x="276" y="116"/>
                    </a:lnTo>
                    <a:lnTo>
                      <a:pt x="286" y="128"/>
                    </a:lnTo>
                    <a:lnTo>
                      <a:pt x="292" y="144"/>
                    </a:lnTo>
                    <a:lnTo>
                      <a:pt x="294" y="159"/>
                    </a:lnTo>
                    <a:lnTo>
                      <a:pt x="292" y="176"/>
                    </a:lnTo>
                    <a:lnTo>
                      <a:pt x="286" y="192"/>
                    </a:lnTo>
                    <a:lnTo>
                      <a:pt x="275" y="205"/>
                    </a:lnTo>
                    <a:lnTo>
                      <a:pt x="262" y="216"/>
                    </a:lnTo>
                    <a:lnTo>
                      <a:pt x="247" y="221"/>
                    </a:lnTo>
                    <a:lnTo>
                      <a:pt x="230" y="224"/>
                    </a:lnTo>
                    <a:lnTo>
                      <a:pt x="214" y="221"/>
                    </a:lnTo>
                    <a:lnTo>
                      <a:pt x="198" y="215"/>
                    </a:lnTo>
                    <a:lnTo>
                      <a:pt x="31" y="120"/>
                    </a:lnTo>
                    <a:lnTo>
                      <a:pt x="19" y="110"/>
                    </a:lnTo>
                    <a:lnTo>
                      <a:pt x="8" y="96"/>
                    </a:lnTo>
                    <a:lnTo>
                      <a:pt x="2" y="80"/>
                    </a:lnTo>
                    <a:lnTo>
                      <a:pt x="0" y="65"/>
                    </a:lnTo>
                    <a:lnTo>
                      <a:pt x="2" y="48"/>
                    </a:lnTo>
                    <a:lnTo>
                      <a:pt x="8" y="33"/>
                    </a:lnTo>
                    <a:lnTo>
                      <a:pt x="19" y="19"/>
                    </a:lnTo>
                    <a:lnTo>
                      <a:pt x="32" y="9"/>
                    </a:lnTo>
                    <a:lnTo>
                      <a:pt x="47" y="3"/>
                    </a:lnTo>
                    <a:lnTo>
                      <a:pt x="64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4" name="Freeform 24">
                <a:extLst>
                  <a:ext uri="{FF2B5EF4-FFF2-40B4-BE49-F238E27FC236}">
                    <a16:creationId xmlns:a16="http://schemas.microsoft.com/office/drawing/2014/main" xmlns="" id="{261A28A4-BE7D-4DC7-A70A-2E6946F6F7E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165726" y="2449513"/>
                <a:ext cx="46038" cy="19050"/>
              </a:xfrm>
              <a:custGeom>
                <a:avLst/>
                <a:gdLst>
                  <a:gd name="T0" fmla="*/ 64 w 321"/>
                  <a:gd name="T1" fmla="*/ 0 h 128"/>
                  <a:gd name="T2" fmla="*/ 257 w 321"/>
                  <a:gd name="T3" fmla="*/ 0 h 128"/>
                  <a:gd name="T4" fmla="*/ 274 w 321"/>
                  <a:gd name="T5" fmla="*/ 4 h 128"/>
                  <a:gd name="T6" fmla="*/ 290 w 321"/>
                  <a:gd name="T7" fmla="*/ 10 h 128"/>
                  <a:gd name="T8" fmla="*/ 302 w 321"/>
                  <a:gd name="T9" fmla="*/ 19 h 128"/>
                  <a:gd name="T10" fmla="*/ 312 w 321"/>
                  <a:gd name="T11" fmla="*/ 33 h 128"/>
                  <a:gd name="T12" fmla="*/ 319 w 321"/>
                  <a:gd name="T13" fmla="*/ 47 h 128"/>
                  <a:gd name="T14" fmla="*/ 321 w 321"/>
                  <a:gd name="T15" fmla="*/ 65 h 128"/>
                  <a:gd name="T16" fmla="*/ 319 w 321"/>
                  <a:gd name="T17" fmla="*/ 82 h 128"/>
                  <a:gd name="T18" fmla="*/ 312 w 321"/>
                  <a:gd name="T19" fmla="*/ 96 h 128"/>
                  <a:gd name="T20" fmla="*/ 302 w 321"/>
                  <a:gd name="T21" fmla="*/ 110 h 128"/>
                  <a:gd name="T22" fmla="*/ 290 w 321"/>
                  <a:gd name="T23" fmla="*/ 119 h 128"/>
                  <a:gd name="T24" fmla="*/ 274 w 321"/>
                  <a:gd name="T25" fmla="*/ 126 h 128"/>
                  <a:gd name="T26" fmla="*/ 257 w 321"/>
                  <a:gd name="T27" fmla="*/ 128 h 128"/>
                  <a:gd name="T28" fmla="*/ 64 w 321"/>
                  <a:gd name="T29" fmla="*/ 128 h 128"/>
                  <a:gd name="T30" fmla="*/ 48 w 321"/>
                  <a:gd name="T31" fmla="*/ 126 h 128"/>
                  <a:gd name="T32" fmla="*/ 32 w 321"/>
                  <a:gd name="T33" fmla="*/ 119 h 128"/>
                  <a:gd name="T34" fmla="*/ 19 w 321"/>
                  <a:gd name="T35" fmla="*/ 110 h 128"/>
                  <a:gd name="T36" fmla="*/ 9 w 321"/>
                  <a:gd name="T37" fmla="*/ 96 h 128"/>
                  <a:gd name="T38" fmla="*/ 3 w 321"/>
                  <a:gd name="T39" fmla="*/ 82 h 128"/>
                  <a:gd name="T40" fmla="*/ 0 w 321"/>
                  <a:gd name="T41" fmla="*/ 65 h 128"/>
                  <a:gd name="T42" fmla="*/ 3 w 321"/>
                  <a:gd name="T43" fmla="*/ 47 h 128"/>
                  <a:gd name="T44" fmla="*/ 9 w 321"/>
                  <a:gd name="T45" fmla="*/ 33 h 128"/>
                  <a:gd name="T46" fmla="*/ 19 w 321"/>
                  <a:gd name="T47" fmla="*/ 19 h 128"/>
                  <a:gd name="T48" fmla="*/ 32 w 321"/>
                  <a:gd name="T49" fmla="*/ 10 h 128"/>
                  <a:gd name="T50" fmla="*/ 48 w 321"/>
                  <a:gd name="T51" fmla="*/ 4 h 128"/>
                  <a:gd name="T52" fmla="*/ 64 w 321"/>
                  <a:gd name="T53" fmla="*/ 0 h 1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321" h="128">
                    <a:moveTo>
                      <a:pt x="64" y="0"/>
                    </a:moveTo>
                    <a:lnTo>
                      <a:pt x="257" y="0"/>
                    </a:lnTo>
                    <a:lnTo>
                      <a:pt x="274" y="4"/>
                    </a:lnTo>
                    <a:lnTo>
                      <a:pt x="290" y="10"/>
                    </a:lnTo>
                    <a:lnTo>
                      <a:pt x="302" y="19"/>
                    </a:lnTo>
                    <a:lnTo>
                      <a:pt x="312" y="33"/>
                    </a:lnTo>
                    <a:lnTo>
                      <a:pt x="319" y="47"/>
                    </a:lnTo>
                    <a:lnTo>
                      <a:pt x="321" y="65"/>
                    </a:lnTo>
                    <a:lnTo>
                      <a:pt x="319" y="82"/>
                    </a:lnTo>
                    <a:lnTo>
                      <a:pt x="312" y="96"/>
                    </a:lnTo>
                    <a:lnTo>
                      <a:pt x="302" y="110"/>
                    </a:lnTo>
                    <a:lnTo>
                      <a:pt x="290" y="119"/>
                    </a:lnTo>
                    <a:lnTo>
                      <a:pt x="274" y="126"/>
                    </a:lnTo>
                    <a:lnTo>
                      <a:pt x="257" y="128"/>
                    </a:lnTo>
                    <a:lnTo>
                      <a:pt x="64" y="128"/>
                    </a:lnTo>
                    <a:lnTo>
                      <a:pt x="48" y="126"/>
                    </a:lnTo>
                    <a:lnTo>
                      <a:pt x="32" y="119"/>
                    </a:lnTo>
                    <a:lnTo>
                      <a:pt x="19" y="110"/>
                    </a:lnTo>
                    <a:lnTo>
                      <a:pt x="9" y="96"/>
                    </a:lnTo>
                    <a:lnTo>
                      <a:pt x="3" y="82"/>
                    </a:lnTo>
                    <a:lnTo>
                      <a:pt x="0" y="65"/>
                    </a:lnTo>
                    <a:lnTo>
                      <a:pt x="3" y="47"/>
                    </a:lnTo>
                    <a:lnTo>
                      <a:pt x="9" y="33"/>
                    </a:lnTo>
                    <a:lnTo>
                      <a:pt x="19" y="19"/>
                    </a:lnTo>
                    <a:lnTo>
                      <a:pt x="32" y="10"/>
                    </a:lnTo>
                    <a:lnTo>
                      <a:pt x="48" y="4"/>
                    </a:lnTo>
                    <a:lnTo>
                      <a:pt x="64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5" name="Freeform 25">
                <a:extLst>
                  <a:ext uri="{FF2B5EF4-FFF2-40B4-BE49-F238E27FC236}">
                    <a16:creationId xmlns:a16="http://schemas.microsoft.com/office/drawing/2014/main" xmlns="" id="{85BB1356-DC99-4DCD-BF8A-BE6E2B12B55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141913" y="2346325"/>
                <a:ext cx="41275" cy="33338"/>
              </a:xfrm>
              <a:custGeom>
                <a:avLst/>
                <a:gdLst>
                  <a:gd name="T0" fmla="*/ 230 w 294"/>
                  <a:gd name="T1" fmla="*/ 0 h 222"/>
                  <a:gd name="T2" fmla="*/ 247 w 294"/>
                  <a:gd name="T3" fmla="*/ 2 h 222"/>
                  <a:gd name="T4" fmla="*/ 262 w 294"/>
                  <a:gd name="T5" fmla="*/ 8 h 222"/>
                  <a:gd name="T6" fmla="*/ 275 w 294"/>
                  <a:gd name="T7" fmla="*/ 18 h 222"/>
                  <a:gd name="T8" fmla="*/ 286 w 294"/>
                  <a:gd name="T9" fmla="*/ 31 h 222"/>
                  <a:gd name="T10" fmla="*/ 292 w 294"/>
                  <a:gd name="T11" fmla="*/ 47 h 222"/>
                  <a:gd name="T12" fmla="*/ 294 w 294"/>
                  <a:gd name="T13" fmla="*/ 63 h 222"/>
                  <a:gd name="T14" fmla="*/ 292 w 294"/>
                  <a:gd name="T15" fmla="*/ 80 h 222"/>
                  <a:gd name="T16" fmla="*/ 286 w 294"/>
                  <a:gd name="T17" fmla="*/ 95 h 222"/>
                  <a:gd name="T18" fmla="*/ 276 w 294"/>
                  <a:gd name="T19" fmla="*/ 108 h 222"/>
                  <a:gd name="T20" fmla="*/ 263 w 294"/>
                  <a:gd name="T21" fmla="*/ 118 h 222"/>
                  <a:gd name="T22" fmla="*/ 96 w 294"/>
                  <a:gd name="T23" fmla="*/ 213 h 222"/>
                  <a:gd name="T24" fmla="*/ 80 w 294"/>
                  <a:gd name="T25" fmla="*/ 220 h 222"/>
                  <a:gd name="T26" fmla="*/ 64 w 294"/>
                  <a:gd name="T27" fmla="*/ 222 h 222"/>
                  <a:gd name="T28" fmla="*/ 48 w 294"/>
                  <a:gd name="T29" fmla="*/ 220 h 222"/>
                  <a:gd name="T30" fmla="*/ 32 w 294"/>
                  <a:gd name="T31" fmla="*/ 214 h 222"/>
                  <a:gd name="T32" fmla="*/ 19 w 294"/>
                  <a:gd name="T33" fmla="*/ 204 h 222"/>
                  <a:gd name="T34" fmla="*/ 8 w 294"/>
                  <a:gd name="T35" fmla="*/ 190 h 222"/>
                  <a:gd name="T36" fmla="*/ 2 w 294"/>
                  <a:gd name="T37" fmla="*/ 175 h 222"/>
                  <a:gd name="T38" fmla="*/ 0 w 294"/>
                  <a:gd name="T39" fmla="*/ 158 h 222"/>
                  <a:gd name="T40" fmla="*/ 2 w 294"/>
                  <a:gd name="T41" fmla="*/ 142 h 222"/>
                  <a:gd name="T42" fmla="*/ 8 w 294"/>
                  <a:gd name="T43" fmla="*/ 127 h 222"/>
                  <a:gd name="T44" fmla="*/ 19 w 294"/>
                  <a:gd name="T45" fmla="*/ 114 h 222"/>
                  <a:gd name="T46" fmla="*/ 31 w 294"/>
                  <a:gd name="T47" fmla="*/ 103 h 222"/>
                  <a:gd name="T48" fmla="*/ 198 w 294"/>
                  <a:gd name="T49" fmla="*/ 8 h 222"/>
                  <a:gd name="T50" fmla="*/ 215 w 294"/>
                  <a:gd name="T51" fmla="*/ 2 h 222"/>
                  <a:gd name="T52" fmla="*/ 230 w 294"/>
                  <a:gd name="T53" fmla="*/ 0 h 2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294" h="222">
                    <a:moveTo>
                      <a:pt x="230" y="0"/>
                    </a:moveTo>
                    <a:lnTo>
                      <a:pt x="247" y="2"/>
                    </a:lnTo>
                    <a:lnTo>
                      <a:pt x="262" y="8"/>
                    </a:lnTo>
                    <a:lnTo>
                      <a:pt x="275" y="18"/>
                    </a:lnTo>
                    <a:lnTo>
                      <a:pt x="286" y="31"/>
                    </a:lnTo>
                    <a:lnTo>
                      <a:pt x="292" y="47"/>
                    </a:lnTo>
                    <a:lnTo>
                      <a:pt x="294" y="63"/>
                    </a:lnTo>
                    <a:lnTo>
                      <a:pt x="292" y="80"/>
                    </a:lnTo>
                    <a:lnTo>
                      <a:pt x="286" y="95"/>
                    </a:lnTo>
                    <a:lnTo>
                      <a:pt x="276" y="108"/>
                    </a:lnTo>
                    <a:lnTo>
                      <a:pt x="263" y="118"/>
                    </a:lnTo>
                    <a:lnTo>
                      <a:pt x="96" y="213"/>
                    </a:lnTo>
                    <a:lnTo>
                      <a:pt x="80" y="220"/>
                    </a:lnTo>
                    <a:lnTo>
                      <a:pt x="64" y="222"/>
                    </a:lnTo>
                    <a:lnTo>
                      <a:pt x="48" y="220"/>
                    </a:lnTo>
                    <a:lnTo>
                      <a:pt x="32" y="214"/>
                    </a:lnTo>
                    <a:lnTo>
                      <a:pt x="19" y="204"/>
                    </a:lnTo>
                    <a:lnTo>
                      <a:pt x="8" y="190"/>
                    </a:lnTo>
                    <a:lnTo>
                      <a:pt x="2" y="175"/>
                    </a:lnTo>
                    <a:lnTo>
                      <a:pt x="0" y="158"/>
                    </a:lnTo>
                    <a:lnTo>
                      <a:pt x="2" y="142"/>
                    </a:lnTo>
                    <a:lnTo>
                      <a:pt x="8" y="127"/>
                    </a:lnTo>
                    <a:lnTo>
                      <a:pt x="19" y="114"/>
                    </a:lnTo>
                    <a:lnTo>
                      <a:pt x="31" y="103"/>
                    </a:lnTo>
                    <a:lnTo>
                      <a:pt x="198" y="8"/>
                    </a:lnTo>
                    <a:lnTo>
                      <a:pt x="215" y="2"/>
                    </a:lnTo>
                    <a:lnTo>
                      <a:pt x="230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6" name="Freeform 26">
                <a:extLst>
                  <a:ext uri="{FF2B5EF4-FFF2-40B4-BE49-F238E27FC236}">
                    <a16:creationId xmlns:a16="http://schemas.microsoft.com/office/drawing/2014/main" xmlns="" id="{6227A73F-8EF7-472D-B7CA-DA4549E8B40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075238" y="2271713"/>
                <a:ext cx="31750" cy="41275"/>
              </a:xfrm>
              <a:custGeom>
                <a:avLst/>
                <a:gdLst>
                  <a:gd name="T0" fmla="*/ 159 w 224"/>
                  <a:gd name="T1" fmla="*/ 0 h 292"/>
                  <a:gd name="T2" fmla="*/ 176 w 224"/>
                  <a:gd name="T3" fmla="*/ 2 h 292"/>
                  <a:gd name="T4" fmla="*/ 192 w 224"/>
                  <a:gd name="T5" fmla="*/ 9 h 292"/>
                  <a:gd name="T6" fmla="*/ 205 w 224"/>
                  <a:gd name="T7" fmla="*/ 19 h 292"/>
                  <a:gd name="T8" fmla="*/ 216 w 224"/>
                  <a:gd name="T9" fmla="*/ 32 h 292"/>
                  <a:gd name="T10" fmla="*/ 222 w 224"/>
                  <a:gd name="T11" fmla="*/ 48 h 292"/>
                  <a:gd name="T12" fmla="*/ 224 w 224"/>
                  <a:gd name="T13" fmla="*/ 63 h 292"/>
                  <a:gd name="T14" fmla="*/ 222 w 224"/>
                  <a:gd name="T15" fmla="*/ 80 h 292"/>
                  <a:gd name="T16" fmla="*/ 216 w 224"/>
                  <a:gd name="T17" fmla="*/ 95 h 292"/>
                  <a:gd name="T18" fmla="*/ 119 w 224"/>
                  <a:gd name="T19" fmla="*/ 261 h 292"/>
                  <a:gd name="T20" fmla="*/ 109 w 224"/>
                  <a:gd name="T21" fmla="*/ 274 h 292"/>
                  <a:gd name="T22" fmla="*/ 95 w 224"/>
                  <a:gd name="T23" fmla="*/ 285 h 292"/>
                  <a:gd name="T24" fmla="*/ 81 w 224"/>
                  <a:gd name="T25" fmla="*/ 290 h 292"/>
                  <a:gd name="T26" fmla="*/ 64 w 224"/>
                  <a:gd name="T27" fmla="*/ 292 h 292"/>
                  <a:gd name="T28" fmla="*/ 48 w 224"/>
                  <a:gd name="T29" fmla="*/ 290 h 292"/>
                  <a:gd name="T30" fmla="*/ 32 w 224"/>
                  <a:gd name="T31" fmla="*/ 284 h 292"/>
                  <a:gd name="T32" fmla="*/ 18 w 224"/>
                  <a:gd name="T33" fmla="*/ 273 h 292"/>
                  <a:gd name="T34" fmla="*/ 8 w 224"/>
                  <a:gd name="T35" fmla="*/ 261 h 292"/>
                  <a:gd name="T36" fmla="*/ 2 w 224"/>
                  <a:gd name="T37" fmla="*/ 245 h 292"/>
                  <a:gd name="T38" fmla="*/ 0 w 224"/>
                  <a:gd name="T39" fmla="*/ 230 h 292"/>
                  <a:gd name="T40" fmla="*/ 2 w 224"/>
                  <a:gd name="T41" fmla="*/ 213 h 292"/>
                  <a:gd name="T42" fmla="*/ 8 w 224"/>
                  <a:gd name="T43" fmla="*/ 197 h 292"/>
                  <a:gd name="T44" fmla="*/ 105 w 224"/>
                  <a:gd name="T45" fmla="*/ 32 h 292"/>
                  <a:gd name="T46" fmla="*/ 115 w 224"/>
                  <a:gd name="T47" fmla="*/ 18 h 292"/>
                  <a:gd name="T48" fmla="*/ 129 w 224"/>
                  <a:gd name="T49" fmla="*/ 8 h 292"/>
                  <a:gd name="T50" fmla="*/ 144 w 224"/>
                  <a:gd name="T51" fmla="*/ 2 h 292"/>
                  <a:gd name="T52" fmla="*/ 159 w 224"/>
                  <a:gd name="T53" fmla="*/ 0 h 2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224" h="292">
                    <a:moveTo>
                      <a:pt x="159" y="0"/>
                    </a:moveTo>
                    <a:lnTo>
                      <a:pt x="176" y="2"/>
                    </a:lnTo>
                    <a:lnTo>
                      <a:pt x="192" y="9"/>
                    </a:lnTo>
                    <a:lnTo>
                      <a:pt x="205" y="19"/>
                    </a:lnTo>
                    <a:lnTo>
                      <a:pt x="216" y="32"/>
                    </a:lnTo>
                    <a:lnTo>
                      <a:pt x="222" y="48"/>
                    </a:lnTo>
                    <a:lnTo>
                      <a:pt x="224" y="63"/>
                    </a:lnTo>
                    <a:lnTo>
                      <a:pt x="222" y="80"/>
                    </a:lnTo>
                    <a:lnTo>
                      <a:pt x="216" y="95"/>
                    </a:lnTo>
                    <a:lnTo>
                      <a:pt x="119" y="261"/>
                    </a:lnTo>
                    <a:lnTo>
                      <a:pt x="109" y="274"/>
                    </a:lnTo>
                    <a:lnTo>
                      <a:pt x="95" y="285"/>
                    </a:lnTo>
                    <a:lnTo>
                      <a:pt x="81" y="290"/>
                    </a:lnTo>
                    <a:lnTo>
                      <a:pt x="64" y="292"/>
                    </a:lnTo>
                    <a:lnTo>
                      <a:pt x="48" y="290"/>
                    </a:lnTo>
                    <a:lnTo>
                      <a:pt x="32" y="284"/>
                    </a:lnTo>
                    <a:lnTo>
                      <a:pt x="18" y="273"/>
                    </a:lnTo>
                    <a:lnTo>
                      <a:pt x="8" y="261"/>
                    </a:lnTo>
                    <a:lnTo>
                      <a:pt x="2" y="245"/>
                    </a:lnTo>
                    <a:lnTo>
                      <a:pt x="0" y="230"/>
                    </a:lnTo>
                    <a:lnTo>
                      <a:pt x="2" y="213"/>
                    </a:lnTo>
                    <a:lnTo>
                      <a:pt x="8" y="197"/>
                    </a:lnTo>
                    <a:lnTo>
                      <a:pt x="105" y="32"/>
                    </a:lnTo>
                    <a:lnTo>
                      <a:pt x="115" y="18"/>
                    </a:lnTo>
                    <a:lnTo>
                      <a:pt x="129" y="8"/>
                    </a:lnTo>
                    <a:lnTo>
                      <a:pt x="144" y="2"/>
                    </a:lnTo>
                    <a:lnTo>
                      <a:pt x="159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7" name="Freeform 27">
                <a:extLst>
                  <a:ext uri="{FF2B5EF4-FFF2-40B4-BE49-F238E27FC236}">
                    <a16:creationId xmlns:a16="http://schemas.microsoft.com/office/drawing/2014/main" xmlns="" id="{860C5E38-3480-45C9-B217-1FD1BFDDF23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972051" y="2382838"/>
                <a:ext cx="44450" cy="142875"/>
              </a:xfrm>
              <a:custGeom>
                <a:avLst/>
                <a:gdLst>
                  <a:gd name="T0" fmla="*/ 154 w 308"/>
                  <a:gd name="T1" fmla="*/ 0 h 991"/>
                  <a:gd name="T2" fmla="*/ 186 w 308"/>
                  <a:gd name="T3" fmla="*/ 2 h 991"/>
                  <a:gd name="T4" fmla="*/ 213 w 308"/>
                  <a:gd name="T5" fmla="*/ 8 h 991"/>
                  <a:gd name="T6" fmla="*/ 238 w 308"/>
                  <a:gd name="T7" fmla="*/ 17 h 991"/>
                  <a:gd name="T8" fmla="*/ 259 w 308"/>
                  <a:gd name="T9" fmla="*/ 30 h 991"/>
                  <a:gd name="T10" fmla="*/ 277 w 308"/>
                  <a:gd name="T11" fmla="*/ 47 h 991"/>
                  <a:gd name="T12" fmla="*/ 291 w 308"/>
                  <a:gd name="T13" fmla="*/ 67 h 991"/>
                  <a:gd name="T14" fmla="*/ 301 w 308"/>
                  <a:gd name="T15" fmla="*/ 91 h 991"/>
                  <a:gd name="T16" fmla="*/ 306 w 308"/>
                  <a:gd name="T17" fmla="*/ 119 h 991"/>
                  <a:gd name="T18" fmla="*/ 308 w 308"/>
                  <a:gd name="T19" fmla="*/ 150 h 991"/>
                  <a:gd name="T20" fmla="*/ 308 w 308"/>
                  <a:gd name="T21" fmla="*/ 375 h 991"/>
                  <a:gd name="T22" fmla="*/ 307 w 308"/>
                  <a:gd name="T23" fmla="*/ 405 h 991"/>
                  <a:gd name="T24" fmla="*/ 304 w 308"/>
                  <a:gd name="T25" fmla="*/ 435 h 991"/>
                  <a:gd name="T26" fmla="*/ 301 w 308"/>
                  <a:gd name="T27" fmla="*/ 466 h 991"/>
                  <a:gd name="T28" fmla="*/ 240 w 308"/>
                  <a:gd name="T29" fmla="*/ 920 h 991"/>
                  <a:gd name="T30" fmla="*/ 236 w 308"/>
                  <a:gd name="T31" fmla="*/ 942 h 991"/>
                  <a:gd name="T32" fmla="*/ 229 w 308"/>
                  <a:gd name="T33" fmla="*/ 959 h 991"/>
                  <a:gd name="T34" fmla="*/ 219 w 308"/>
                  <a:gd name="T35" fmla="*/ 972 h 991"/>
                  <a:gd name="T36" fmla="*/ 207 w 308"/>
                  <a:gd name="T37" fmla="*/ 981 h 991"/>
                  <a:gd name="T38" fmla="*/ 192 w 308"/>
                  <a:gd name="T39" fmla="*/ 987 h 991"/>
                  <a:gd name="T40" fmla="*/ 174 w 308"/>
                  <a:gd name="T41" fmla="*/ 990 h 991"/>
                  <a:gd name="T42" fmla="*/ 154 w 308"/>
                  <a:gd name="T43" fmla="*/ 991 h 991"/>
                  <a:gd name="T44" fmla="*/ 135 w 308"/>
                  <a:gd name="T45" fmla="*/ 990 h 991"/>
                  <a:gd name="T46" fmla="*/ 117 w 308"/>
                  <a:gd name="T47" fmla="*/ 987 h 991"/>
                  <a:gd name="T48" fmla="*/ 102 w 308"/>
                  <a:gd name="T49" fmla="*/ 981 h 991"/>
                  <a:gd name="T50" fmla="*/ 90 w 308"/>
                  <a:gd name="T51" fmla="*/ 972 h 991"/>
                  <a:gd name="T52" fmla="*/ 80 w 308"/>
                  <a:gd name="T53" fmla="*/ 959 h 991"/>
                  <a:gd name="T54" fmla="*/ 73 w 308"/>
                  <a:gd name="T55" fmla="*/ 942 h 991"/>
                  <a:gd name="T56" fmla="*/ 69 w 308"/>
                  <a:gd name="T57" fmla="*/ 920 h 991"/>
                  <a:gd name="T58" fmla="*/ 8 w 308"/>
                  <a:gd name="T59" fmla="*/ 466 h 991"/>
                  <a:gd name="T60" fmla="*/ 5 w 308"/>
                  <a:gd name="T61" fmla="*/ 435 h 991"/>
                  <a:gd name="T62" fmla="*/ 2 w 308"/>
                  <a:gd name="T63" fmla="*/ 405 h 991"/>
                  <a:gd name="T64" fmla="*/ 0 w 308"/>
                  <a:gd name="T65" fmla="*/ 375 h 991"/>
                  <a:gd name="T66" fmla="*/ 0 w 308"/>
                  <a:gd name="T67" fmla="*/ 150 h 991"/>
                  <a:gd name="T68" fmla="*/ 3 w 308"/>
                  <a:gd name="T69" fmla="*/ 119 h 991"/>
                  <a:gd name="T70" fmla="*/ 8 w 308"/>
                  <a:gd name="T71" fmla="*/ 91 h 991"/>
                  <a:gd name="T72" fmla="*/ 18 w 308"/>
                  <a:gd name="T73" fmla="*/ 67 h 991"/>
                  <a:gd name="T74" fmla="*/ 32 w 308"/>
                  <a:gd name="T75" fmla="*/ 47 h 991"/>
                  <a:gd name="T76" fmla="*/ 50 w 308"/>
                  <a:gd name="T77" fmla="*/ 30 h 991"/>
                  <a:gd name="T78" fmla="*/ 71 w 308"/>
                  <a:gd name="T79" fmla="*/ 17 h 991"/>
                  <a:gd name="T80" fmla="*/ 96 w 308"/>
                  <a:gd name="T81" fmla="*/ 8 h 991"/>
                  <a:gd name="T82" fmla="*/ 123 w 308"/>
                  <a:gd name="T83" fmla="*/ 2 h 991"/>
                  <a:gd name="T84" fmla="*/ 154 w 308"/>
                  <a:gd name="T85" fmla="*/ 0 h 9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308" h="991">
                    <a:moveTo>
                      <a:pt x="154" y="0"/>
                    </a:moveTo>
                    <a:lnTo>
                      <a:pt x="186" y="2"/>
                    </a:lnTo>
                    <a:lnTo>
                      <a:pt x="213" y="8"/>
                    </a:lnTo>
                    <a:lnTo>
                      <a:pt x="238" y="17"/>
                    </a:lnTo>
                    <a:lnTo>
                      <a:pt x="259" y="30"/>
                    </a:lnTo>
                    <a:lnTo>
                      <a:pt x="277" y="47"/>
                    </a:lnTo>
                    <a:lnTo>
                      <a:pt x="291" y="67"/>
                    </a:lnTo>
                    <a:lnTo>
                      <a:pt x="301" y="91"/>
                    </a:lnTo>
                    <a:lnTo>
                      <a:pt x="306" y="119"/>
                    </a:lnTo>
                    <a:lnTo>
                      <a:pt x="308" y="150"/>
                    </a:lnTo>
                    <a:lnTo>
                      <a:pt x="308" y="375"/>
                    </a:lnTo>
                    <a:lnTo>
                      <a:pt x="307" y="405"/>
                    </a:lnTo>
                    <a:lnTo>
                      <a:pt x="304" y="435"/>
                    </a:lnTo>
                    <a:lnTo>
                      <a:pt x="301" y="466"/>
                    </a:lnTo>
                    <a:lnTo>
                      <a:pt x="240" y="920"/>
                    </a:lnTo>
                    <a:lnTo>
                      <a:pt x="236" y="942"/>
                    </a:lnTo>
                    <a:lnTo>
                      <a:pt x="229" y="959"/>
                    </a:lnTo>
                    <a:lnTo>
                      <a:pt x="219" y="972"/>
                    </a:lnTo>
                    <a:lnTo>
                      <a:pt x="207" y="981"/>
                    </a:lnTo>
                    <a:lnTo>
                      <a:pt x="192" y="987"/>
                    </a:lnTo>
                    <a:lnTo>
                      <a:pt x="174" y="990"/>
                    </a:lnTo>
                    <a:lnTo>
                      <a:pt x="154" y="991"/>
                    </a:lnTo>
                    <a:lnTo>
                      <a:pt x="135" y="990"/>
                    </a:lnTo>
                    <a:lnTo>
                      <a:pt x="117" y="987"/>
                    </a:lnTo>
                    <a:lnTo>
                      <a:pt x="102" y="981"/>
                    </a:lnTo>
                    <a:lnTo>
                      <a:pt x="90" y="972"/>
                    </a:lnTo>
                    <a:lnTo>
                      <a:pt x="80" y="959"/>
                    </a:lnTo>
                    <a:lnTo>
                      <a:pt x="73" y="942"/>
                    </a:lnTo>
                    <a:lnTo>
                      <a:pt x="69" y="920"/>
                    </a:lnTo>
                    <a:lnTo>
                      <a:pt x="8" y="466"/>
                    </a:lnTo>
                    <a:lnTo>
                      <a:pt x="5" y="435"/>
                    </a:lnTo>
                    <a:lnTo>
                      <a:pt x="2" y="405"/>
                    </a:lnTo>
                    <a:lnTo>
                      <a:pt x="0" y="375"/>
                    </a:lnTo>
                    <a:lnTo>
                      <a:pt x="0" y="150"/>
                    </a:lnTo>
                    <a:lnTo>
                      <a:pt x="3" y="119"/>
                    </a:lnTo>
                    <a:lnTo>
                      <a:pt x="8" y="91"/>
                    </a:lnTo>
                    <a:lnTo>
                      <a:pt x="18" y="67"/>
                    </a:lnTo>
                    <a:lnTo>
                      <a:pt x="32" y="47"/>
                    </a:lnTo>
                    <a:lnTo>
                      <a:pt x="50" y="30"/>
                    </a:lnTo>
                    <a:lnTo>
                      <a:pt x="71" y="17"/>
                    </a:lnTo>
                    <a:lnTo>
                      <a:pt x="96" y="8"/>
                    </a:lnTo>
                    <a:lnTo>
                      <a:pt x="123" y="2"/>
                    </a:lnTo>
                    <a:lnTo>
                      <a:pt x="154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8" name="Freeform 28">
                <a:extLst>
                  <a:ext uri="{FF2B5EF4-FFF2-40B4-BE49-F238E27FC236}">
                    <a16:creationId xmlns:a16="http://schemas.microsoft.com/office/drawing/2014/main" xmlns="" id="{9B7FCD3F-94C8-4D50-B078-8477E33D28D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970463" y="2543175"/>
                <a:ext cx="47625" cy="46038"/>
              </a:xfrm>
              <a:custGeom>
                <a:avLst/>
                <a:gdLst>
                  <a:gd name="T0" fmla="*/ 160 w 321"/>
                  <a:gd name="T1" fmla="*/ 0 h 319"/>
                  <a:gd name="T2" fmla="*/ 193 w 321"/>
                  <a:gd name="T3" fmla="*/ 4 h 319"/>
                  <a:gd name="T4" fmla="*/ 222 w 321"/>
                  <a:gd name="T5" fmla="*/ 14 h 319"/>
                  <a:gd name="T6" fmla="*/ 250 w 321"/>
                  <a:gd name="T7" fmla="*/ 28 h 319"/>
                  <a:gd name="T8" fmla="*/ 274 w 321"/>
                  <a:gd name="T9" fmla="*/ 47 h 319"/>
                  <a:gd name="T10" fmla="*/ 294 w 321"/>
                  <a:gd name="T11" fmla="*/ 71 h 319"/>
                  <a:gd name="T12" fmla="*/ 308 w 321"/>
                  <a:gd name="T13" fmla="*/ 98 h 319"/>
                  <a:gd name="T14" fmla="*/ 318 w 321"/>
                  <a:gd name="T15" fmla="*/ 128 h 319"/>
                  <a:gd name="T16" fmla="*/ 321 w 321"/>
                  <a:gd name="T17" fmla="*/ 159 h 319"/>
                  <a:gd name="T18" fmla="*/ 318 w 321"/>
                  <a:gd name="T19" fmla="*/ 192 h 319"/>
                  <a:gd name="T20" fmla="*/ 308 w 321"/>
                  <a:gd name="T21" fmla="*/ 222 h 319"/>
                  <a:gd name="T22" fmla="*/ 294 w 321"/>
                  <a:gd name="T23" fmla="*/ 249 h 319"/>
                  <a:gd name="T24" fmla="*/ 274 w 321"/>
                  <a:gd name="T25" fmla="*/ 272 h 319"/>
                  <a:gd name="T26" fmla="*/ 250 w 321"/>
                  <a:gd name="T27" fmla="*/ 291 h 319"/>
                  <a:gd name="T28" fmla="*/ 222 w 321"/>
                  <a:gd name="T29" fmla="*/ 306 h 319"/>
                  <a:gd name="T30" fmla="*/ 193 w 321"/>
                  <a:gd name="T31" fmla="*/ 315 h 319"/>
                  <a:gd name="T32" fmla="*/ 160 w 321"/>
                  <a:gd name="T33" fmla="*/ 319 h 319"/>
                  <a:gd name="T34" fmla="*/ 128 w 321"/>
                  <a:gd name="T35" fmla="*/ 315 h 319"/>
                  <a:gd name="T36" fmla="*/ 99 w 321"/>
                  <a:gd name="T37" fmla="*/ 306 h 319"/>
                  <a:gd name="T38" fmla="*/ 71 w 321"/>
                  <a:gd name="T39" fmla="*/ 291 h 319"/>
                  <a:gd name="T40" fmla="*/ 47 w 321"/>
                  <a:gd name="T41" fmla="*/ 272 h 319"/>
                  <a:gd name="T42" fmla="*/ 27 w 321"/>
                  <a:gd name="T43" fmla="*/ 249 h 319"/>
                  <a:gd name="T44" fmla="*/ 13 w 321"/>
                  <a:gd name="T45" fmla="*/ 222 h 319"/>
                  <a:gd name="T46" fmla="*/ 3 w 321"/>
                  <a:gd name="T47" fmla="*/ 192 h 319"/>
                  <a:gd name="T48" fmla="*/ 0 w 321"/>
                  <a:gd name="T49" fmla="*/ 159 h 319"/>
                  <a:gd name="T50" fmla="*/ 3 w 321"/>
                  <a:gd name="T51" fmla="*/ 128 h 319"/>
                  <a:gd name="T52" fmla="*/ 13 w 321"/>
                  <a:gd name="T53" fmla="*/ 98 h 319"/>
                  <a:gd name="T54" fmla="*/ 27 w 321"/>
                  <a:gd name="T55" fmla="*/ 71 h 319"/>
                  <a:gd name="T56" fmla="*/ 47 w 321"/>
                  <a:gd name="T57" fmla="*/ 47 h 319"/>
                  <a:gd name="T58" fmla="*/ 71 w 321"/>
                  <a:gd name="T59" fmla="*/ 28 h 319"/>
                  <a:gd name="T60" fmla="*/ 99 w 321"/>
                  <a:gd name="T61" fmla="*/ 14 h 319"/>
                  <a:gd name="T62" fmla="*/ 128 w 321"/>
                  <a:gd name="T63" fmla="*/ 4 h 319"/>
                  <a:gd name="T64" fmla="*/ 160 w 321"/>
                  <a:gd name="T65" fmla="*/ 0 h 3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321" h="319">
                    <a:moveTo>
                      <a:pt x="160" y="0"/>
                    </a:moveTo>
                    <a:lnTo>
                      <a:pt x="193" y="4"/>
                    </a:lnTo>
                    <a:lnTo>
                      <a:pt x="222" y="14"/>
                    </a:lnTo>
                    <a:lnTo>
                      <a:pt x="250" y="28"/>
                    </a:lnTo>
                    <a:lnTo>
                      <a:pt x="274" y="47"/>
                    </a:lnTo>
                    <a:lnTo>
                      <a:pt x="294" y="71"/>
                    </a:lnTo>
                    <a:lnTo>
                      <a:pt x="308" y="98"/>
                    </a:lnTo>
                    <a:lnTo>
                      <a:pt x="318" y="128"/>
                    </a:lnTo>
                    <a:lnTo>
                      <a:pt x="321" y="159"/>
                    </a:lnTo>
                    <a:lnTo>
                      <a:pt x="318" y="192"/>
                    </a:lnTo>
                    <a:lnTo>
                      <a:pt x="308" y="222"/>
                    </a:lnTo>
                    <a:lnTo>
                      <a:pt x="294" y="249"/>
                    </a:lnTo>
                    <a:lnTo>
                      <a:pt x="274" y="272"/>
                    </a:lnTo>
                    <a:lnTo>
                      <a:pt x="250" y="291"/>
                    </a:lnTo>
                    <a:lnTo>
                      <a:pt x="222" y="306"/>
                    </a:lnTo>
                    <a:lnTo>
                      <a:pt x="193" y="315"/>
                    </a:lnTo>
                    <a:lnTo>
                      <a:pt x="160" y="319"/>
                    </a:lnTo>
                    <a:lnTo>
                      <a:pt x="128" y="315"/>
                    </a:lnTo>
                    <a:lnTo>
                      <a:pt x="99" y="306"/>
                    </a:lnTo>
                    <a:lnTo>
                      <a:pt x="71" y="291"/>
                    </a:lnTo>
                    <a:lnTo>
                      <a:pt x="47" y="272"/>
                    </a:lnTo>
                    <a:lnTo>
                      <a:pt x="27" y="249"/>
                    </a:lnTo>
                    <a:lnTo>
                      <a:pt x="13" y="222"/>
                    </a:lnTo>
                    <a:lnTo>
                      <a:pt x="3" y="192"/>
                    </a:lnTo>
                    <a:lnTo>
                      <a:pt x="0" y="159"/>
                    </a:lnTo>
                    <a:lnTo>
                      <a:pt x="3" y="128"/>
                    </a:lnTo>
                    <a:lnTo>
                      <a:pt x="13" y="98"/>
                    </a:lnTo>
                    <a:lnTo>
                      <a:pt x="27" y="71"/>
                    </a:lnTo>
                    <a:lnTo>
                      <a:pt x="47" y="47"/>
                    </a:lnTo>
                    <a:lnTo>
                      <a:pt x="71" y="28"/>
                    </a:lnTo>
                    <a:lnTo>
                      <a:pt x="99" y="14"/>
                    </a:lnTo>
                    <a:lnTo>
                      <a:pt x="128" y="4"/>
                    </a:lnTo>
                    <a:lnTo>
                      <a:pt x="160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</p:grpSp>
      <p:sp>
        <p:nvSpPr>
          <p:cNvPr id="62" name="TextBox 61">
            <a:extLst>
              <a:ext uri="{FF2B5EF4-FFF2-40B4-BE49-F238E27FC236}">
                <a16:creationId xmlns:a16="http://schemas.microsoft.com/office/drawing/2014/main" xmlns="" id="{DB857957-7981-4B9F-A7AA-F2B3D38D3EBC}"/>
              </a:ext>
            </a:extLst>
          </p:cNvPr>
          <p:cNvSpPr txBox="1"/>
          <p:nvPr/>
        </p:nvSpPr>
        <p:spPr>
          <a:xfrm>
            <a:off x="8995545" y="5174961"/>
            <a:ext cx="172086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IN" b="1" dirty="0">
                <a:solidFill>
                  <a:schemeClr val="bg1"/>
                </a:solidFill>
                <a:latin typeface="Franklin Gothic Book" panose="020B0503020102020204" pitchFamily="34" charset="0"/>
              </a:rPr>
              <a:t>Certifications</a:t>
            </a:r>
            <a:endParaRPr lang="en-IN" sz="1400" b="1" dirty="0">
              <a:solidFill>
                <a:schemeClr val="bg1"/>
              </a:solidFill>
              <a:latin typeface="Franklin Gothic Book" panose="020B0503020102020204" pitchFamily="34" charset="0"/>
            </a:endParaRP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xmlns="" id="{34C499A0-36A2-4E23-AEFA-58B9108661B0}"/>
              </a:ext>
            </a:extLst>
          </p:cNvPr>
          <p:cNvSpPr txBox="1"/>
          <p:nvPr/>
        </p:nvSpPr>
        <p:spPr>
          <a:xfrm>
            <a:off x="9113438" y="6086983"/>
            <a:ext cx="156353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algn="ctr">
              <a:defRPr sz="1400" b="0">
                <a:latin typeface="Franklin Gothic Book" panose="020B0503020102020204" pitchFamily="34" charset="0"/>
              </a:defRPr>
            </a:lvl1pPr>
          </a:lstStyle>
          <a:p>
            <a:r>
              <a:rPr lang="en-IN" sz="1800" b="1" dirty="0"/>
              <a:t>Employee Strength</a:t>
            </a: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xmlns="" id="{C31F5526-003C-4DA0-9592-3E3777A4EDCF}"/>
              </a:ext>
            </a:extLst>
          </p:cNvPr>
          <p:cNvSpPr txBox="1"/>
          <p:nvPr/>
        </p:nvSpPr>
        <p:spPr>
          <a:xfrm>
            <a:off x="8947972" y="7260272"/>
            <a:ext cx="184218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algn="ctr">
              <a:defRPr sz="1400" b="0">
                <a:latin typeface="Franklin Gothic Book" panose="020B0503020102020204" pitchFamily="34" charset="0"/>
              </a:defRPr>
            </a:lvl1pPr>
          </a:lstStyle>
          <a:p>
            <a:r>
              <a:rPr lang="en-IN" sz="1800" b="1" dirty="0">
                <a:solidFill>
                  <a:schemeClr val="bg1"/>
                </a:solidFill>
              </a:rPr>
              <a:t>Client Base</a:t>
            </a:r>
          </a:p>
        </p:txBody>
      </p:sp>
      <p:sp>
        <p:nvSpPr>
          <p:cNvPr id="65" name="Shape">
            <a:extLst>
              <a:ext uri="{FF2B5EF4-FFF2-40B4-BE49-F238E27FC236}">
                <a16:creationId xmlns:a16="http://schemas.microsoft.com/office/drawing/2014/main" xmlns="" id="{76CDB8C8-7A95-45B1-9505-A8ACA28D9F52}"/>
              </a:ext>
            </a:extLst>
          </p:cNvPr>
          <p:cNvSpPr/>
          <p:nvPr/>
        </p:nvSpPr>
        <p:spPr>
          <a:xfrm>
            <a:off x="11958474" y="4732726"/>
            <a:ext cx="2316054" cy="99583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3964" y="21600"/>
                </a:moveTo>
                <a:lnTo>
                  <a:pt x="17636" y="21600"/>
                </a:lnTo>
                <a:cubicBezTo>
                  <a:pt x="19820" y="21600"/>
                  <a:pt x="21600" y="19820"/>
                  <a:pt x="21600" y="17636"/>
                </a:cubicBezTo>
                <a:lnTo>
                  <a:pt x="21600" y="3964"/>
                </a:lnTo>
                <a:cubicBezTo>
                  <a:pt x="21600" y="1780"/>
                  <a:pt x="19820" y="0"/>
                  <a:pt x="17636" y="0"/>
                </a:cubicBezTo>
                <a:lnTo>
                  <a:pt x="3964" y="0"/>
                </a:lnTo>
                <a:cubicBezTo>
                  <a:pt x="1780" y="0"/>
                  <a:pt x="0" y="1780"/>
                  <a:pt x="0" y="3964"/>
                </a:cubicBezTo>
                <a:lnTo>
                  <a:pt x="0" y="17636"/>
                </a:lnTo>
                <a:cubicBezTo>
                  <a:pt x="0" y="19834"/>
                  <a:pt x="1780" y="21600"/>
                  <a:pt x="3964" y="21600"/>
                </a:cubicBezTo>
                <a:close/>
              </a:path>
            </a:pathLst>
          </a:custGeom>
          <a:gradFill flip="none" rotWithShape="1">
            <a:gsLst>
              <a:gs pos="0">
                <a:schemeClr val="tx2">
                  <a:lumMod val="60000"/>
                  <a:lumOff val="40000"/>
                  <a:shade val="30000"/>
                  <a:satMod val="115000"/>
                </a:schemeClr>
              </a:gs>
              <a:gs pos="50000">
                <a:schemeClr val="tx2">
                  <a:lumMod val="60000"/>
                  <a:lumOff val="40000"/>
                  <a:shade val="67500"/>
                  <a:satMod val="115000"/>
                </a:schemeClr>
              </a:gs>
              <a:gs pos="100000">
                <a:schemeClr val="tx2">
                  <a:lumMod val="60000"/>
                  <a:lumOff val="40000"/>
                  <a:shade val="100000"/>
                  <a:satMod val="115000"/>
                </a:schemeClr>
              </a:gs>
            </a:gsLst>
            <a:lin ang="2700000" scaled="1"/>
            <a:tileRect/>
          </a:gradFill>
          <a:ln w="5715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200" b="1" noProof="1">
              <a:solidFill>
                <a:schemeClr val="accent2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xmlns="" id="{501E3D44-48A9-41C1-BC19-4F474B72DD94}"/>
              </a:ext>
            </a:extLst>
          </p:cNvPr>
          <p:cNvSpPr txBox="1"/>
          <p:nvPr/>
        </p:nvSpPr>
        <p:spPr>
          <a:xfrm>
            <a:off x="12176361" y="4747075"/>
            <a:ext cx="2126193" cy="923330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kern="0" dirty="0">
                <a:solidFill>
                  <a:schemeClr val="bg1"/>
                </a:solidFill>
                <a:latin typeface="Franklin Gothic Book" panose="020B0503020102020204" pitchFamily="34" charset="0"/>
                <a:ea typeface="MS PGothic" pitchFamily="34" charset="-128"/>
              </a:rPr>
              <a:t>ISO – 9001:2015</a:t>
            </a:r>
          </a:p>
          <a:p>
            <a:pPr>
              <a:defRPr/>
            </a:pPr>
            <a:r>
              <a:rPr lang="en-US" b="1" kern="0" dirty="0">
                <a:solidFill>
                  <a:schemeClr val="bg1"/>
                </a:solidFill>
                <a:latin typeface="Franklin Gothic Book" panose="020B0503020102020204" pitchFamily="34" charset="0"/>
                <a:ea typeface="MS PGothic" pitchFamily="34" charset="-128"/>
              </a:rPr>
              <a:t>ISO – 27001:2013</a:t>
            </a:r>
          </a:p>
          <a:p>
            <a:pPr>
              <a:defRPr/>
            </a:pPr>
            <a:r>
              <a:rPr lang="en-US" b="1" kern="0" dirty="0">
                <a:solidFill>
                  <a:schemeClr val="bg1"/>
                </a:solidFill>
                <a:latin typeface="Franklin Gothic Book" panose="020B0503020102020204" pitchFamily="34" charset="0"/>
                <a:ea typeface="MS PGothic" pitchFamily="34" charset="-128"/>
              </a:rPr>
              <a:t>ISO – 20000:2015 </a:t>
            </a:r>
            <a:endParaRPr lang="en-IN" b="1" dirty="0">
              <a:solidFill>
                <a:schemeClr val="bg1"/>
              </a:solidFill>
              <a:latin typeface="Franklin Gothic Book" panose="020B0503020102020204" pitchFamily="34" charset="0"/>
            </a:endParaRPr>
          </a:p>
        </p:txBody>
      </p:sp>
      <p:sp>
        <p:nvSpPr>
          <p:cNvPr id="67" name="Shape">
            <a:extLst>
              <a:ext uri="{FF2B5EF4-FFF2-40B4-BE49-F238E27FC236}">
                <a16:creationId xmlns:a16="http://schemas.microsoft.com/office/drawing/2014/main" xmlns="" id="{28F1AED0-D6CA-4E1D-B8EE-A282C8FA180E}"/>
              </a:ext>
            </a:extLst>
          </p:cNvPr>
          <p:cNvSpPr/>
          <p:nvPr/>
        </p:nvSpPr>
        <p:spPr>
          <a:xfrm>
            <a:off x="11958474" y="5790394"/>
            <a:ext cx="2316054" cy="104873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3964" y="21600"/>
                </a:moveTo>
                <a:lnTo>
                  <a:pt x="17636" y="21600"/>
                </a:lnTo>
                <a:cubicBezTo>
                  <a:pt x="19820" y="21600"/>
                  <a:pt x="21600" y="19820"/>
                  <a:pt x="21600" y="17636"/>
                </a:cubicBezTo>
                <a:lnTo>
                  <a:pt x="21600" y="3964"/>
                </a:lnTo>
                <a:cubicBezTo>
                  <a:pt x="21600" y="1780"/>
                  <a:pt x="19820" y="0"/>
                  <a:pt x="17636" y="0"/>
                </a:cubicBezTo>
                <a:lnTo>
                  <a:pt x="3964" y="0"/>
                </a:lnTo>
                <a:cubicBezTo>
                  <a:pt x="1780" y="0"/>
                  <a:pt x="0" y="1780"/>
                  <a:pt x="0" y="3964"/>
                </a:cubicBezTo>
                <a:lnTo>
                  <a:pt x="0" y="17636"/>
                </a:lnTo>
                <a:cubicBezTo>
                  <a:pt x="0" y="19820"/>
                  <a:pt x="1780" y="21600"/>
                  <a:pt x="3964" y="21600"/>
                </a:cubicBezTo>
                <a:close/>
              </a:path>
            </a:pathLst>
          </a:custGeom>
          <a:gradFill flip="none" rotWithShape="1">
            <a:gsLst>
              <a:gs pos="0">
                <a:schemeClr val="bg2">
                  <a:lumMod val="90000"/>
                  <a:shade val="30000"/>
                  <a:satMod val="115000"/>
                </a:schemeClr>
              </a:gs>
              <a:gs pos="50000">
                <a:schemeClr val="bg2">
                  <a:lumMod val="90000"/>
                  <a:shade val="67500"/>
                  <a:satMod val="115000"/>
                </a:schemeClr>
              </a:gs>
              <a:gs pos="100000">
                <a:schemeClr val="bg2">
                  <a:lumMod val="90000"/>
                  <a:shade val="100000"/>
                  <a:satMod val="115000"/>
                </a:schemeClr>
              </a:gs>
            </a:gsLst>
            <a:lin ang="2700000" scaled="1"/>
            <a:tileRect/>
          </a:gradFill>
          <a:ln w="57150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200" b="1" noProof="1">
              <a:solidFill>
                <a:schemeClr val="bg1"/>
              </a:solidFill>
            </a:endParaRPr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xmlns="" id="{A6ADBC9F-BE0B-4F4F-955C-0C8A32F48350}"/>
              </a:ext>
            </a:extLst>
          </p:cNvPr>
          <p:cNvSpPr txBox="1"/>
          <p:nvPr/>
        </p:nvSpPr>
        <p:spPr>
          <a:xfrm>
            <a:off x="12827635" y="6057518"/>
            <a:ext cx="935860" cy="461665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>
            <a:defPPr>
              <a:defRPr lang="x-none"/>
            </a:defPPr>
            <a:lvl1pPr fontAlgn="auto">
              <a:spcBef>
                <a:spcPts val="0"/>
              </a:spcBef>
              <a:spcAft>
                <a:spcPts val="0"/>
              </a:spcAft>
              <a:defRPr sz="1200" ker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Book" panose="020B0503020102020204" pitchFamily="34" charset="0"/>
                <a:ea typeface="MS PGothic" pitchFamily="34" charset="-128"/>
              </a:defRPr>
            </a:lvl1pPr>
          </a:lstStyle>
          <a:p>
            <a:r>
              <a:rPr lang="en-IN" sz="2400" b="1" dirty="0">
                <a:solidFill>
                  <a:schemeClr val="bg1"/>
                </a:solidFill>
                <a:effectLst/>
              </a:rPr>
              <a:t>80+</a:t>
            </a:r>
          </a:p>
        </p:txBody>
      </p:sp>
      <p:sp>
        <p:nvSpPr>
          <p:cNvPr id="69" name="Shape">
            <a:extLst>
              <a:ext uri="{FF2B5EF4-FFF2-40B4-BE49-F238E27FC236}">
                <a16:creationId xmlns:a16="http://schemas.microsoft.com/office/drawing/2014/main" xmlns="" id="{2A7C6C72-03AE-46B2-B707-8A7AC6A0DD9A}"/>
              </a:ext>
            </a:extLst>
          </p:cNvPr>
          <p:cNvSpPr/>
          <p:nvPr/>
        </p:nvSpPr>
        <p:spPr>
          <a:xfrm>
            <a:off x="11979356" y="6913643"/>
            <a:ext cx="2316054" cy="104873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3964" y="21600"/>
                </a:moveTo>
                <a:lnTo>
                  <a:pt x="17636" y="21600"/>
                </a:lnTo>
                <a:cubicBezTo>
                  <a:pt x="19820" y="21600"/>
                  <a:pt x="21600" y="19820"/>
                  <a:pt x="21600" y="17636"/>
                </a:cubicBezTo>
                <a:lnTo>
                  <a:pt x="21600" y="3964"/>
                </a:lnTo>
                <a:cubicBezTo>
                  <a:pt x="21600" y="1780"/>
                  <a:pt x="19820" y="0"/>
                  <a:pt x="17636" y="0"/>
                </a:cubicBezTo>
                <a:lnTo>
                  <a:pt x="3964" y="0"/>
                </a:lnTo>
                <a:cubicBezTo>
                  <a:pt x="1780" y="0"/>
                  <a:pt x="0" y="1780"/>
                  <a:pt x="0" y="3964"/>
                </a:cubicBezTo>
                <a:lnTo>
                  <a:pt x="0" y="17636"/>
                </a:lnTo>
                <a:cubicBezTo>
                  <a:pt x="0" y="19834"/>
                  <a:pt x="1780" y="21600"/>
                  <a:pt x="3964" y="21600"/>
                </a:cubicBezTo>
                <a:close/>
              </a:path>
            </a:pathLst>
          </a:custGeom>
          <a:gradFill flip="none" rotWithShape="1">
            <a:gsLst>
              <a:gs pos="0">
                <a:schemeClr val="accent5">
                  <a:lumMod val="60000"/>
                  <a:lumOff val="40000"/>
                  <a:shade val="30000"/>
                  <a:satMod val="115000"/>
                </a:schemeClr>
              </a:gs>
              <a:gs pos="50000">
                <a:schemeClr val="accent5">
                  <a:lumMod val="60000"/>
                  <a:lumOff val="40000"/>
                  <a:shade val="67500"/>
                  <a:satMod val="115000"/>
                </a:schemeClr>
              </a:gs>
              <a:gs pos="100000">
                <a:schemeClr val="accent5">
                  <a:lumMod val="60000"/>
                  <a:lumOff val="40000"/>
                  <a:shade val="100000"/>
                  <a:satMod val="115000"/>
                </a:schemeClr>
              </a:gs>
            </a:gsLst>
            <a:lin ang="2700000" scaled="1"/>
            <a:tileRect/>
          </a:gradFill>
          <a:ln w="5715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200" b="1" noProof="1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xmlns="" id="{2FDA22C1-7ED0-4FB2-A320-94993C587456}"/>
              </a:ext>
            </a:extLst>
          </p:cNvPr>
          <p:cNvSpPr txBox="1"/>
          <p:nvPr/>
        </p:nvSpPr>
        <p:spPr>
          <a:xfrm>
            <a:off x="12066325" y="7147964"/>
            <a:ext cx="2460556" cy="646331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>
            <a:defPPr>
              <a:defRPr lang="x-none"/>
            </a:defPPr>
            <a:lvl1pPr fontAlgn="auto">
              <a:spcBef>
                <a:spcPts val="0"/>
              </a:spcBef>
              <a:spcAft>
                <a:spcPts val="0"/>
              </a:spcAft>
              <a:defRPr sz="1200" ker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Book" panose="020B0503020102020204" pitchFamily="34" charset="0"/>
                <a:ea typeface="MS PGothic" pitchFamily="34" charset="-128"/>
              </a:defRPr>
            </a:lvl1pPr>
          </a:lstStyle>
          <a:p>
            <a:r>
              <a:rPr lang="en-US" sz="1800" b="1" dirty="0">
                <a:solidFill>
                  <a:schemeClr val="bg1"/>
                </a:solidFill>
                <a:effectLst/>
              </a:rPr>
              <a:t>INDIA, USA, JORDAN, </a:t>
            </a:r>
          </a:p>
          <a:p>
            <a:r>
              <a:rPr lang="en-US" sz="1800" b="1" dirty="0">
                <a:solidFill>
                  <a:schemeClr val="bg1"/>
                </a:solidFill>
                <a:effectLst/>
              </a:rPr>
              <a:t>DUBAI, MALDIVES</a:t>
            </a:r>
          </a:p>
        </p:txBody>
      </p:sp>
      <p:sp>
        <p:nvSpPr>
          <p:cNvPr id="97" name="Rounded Rectangle 70">
            <a:extLst>
              <a:ext uri="{FF2B5EF4-FFF2-40B4-BE49-F238E27FC236}">
                <a16:creationId xmlns:a16="http://schemas.microsoft.com/office/drawing/2014/main" xmlns="" id="{50CE07EB-FA45-4F01-90DB-54BBD98827C6}"/>
              </a:ext>
            </a:extLst>
          </p:cNvPr>
          <p:cNvSpPr/>
          <p:nvPr/>
        </p:nvSpPr>
        <p:spPr>
          <a:xfrm>
            <a:off x="7352152" y="8499401"/>
            <a:ext cx="10018678" cy="1328256"/>
          </a:xfrm>
          <a:prstGeom prst="roundRect">
            <a:avLst/>
          </a:prstGeom>
          <a:gradFill flip="none" rotWithShape="1">
            <a:gsLst>
              <a:gs pos="0">
                <a:schemeClr val="accent5">
                  <a:lumMod val="50000"/>
                  <a:shade val="30000"/>
                  <a:satMod val="115000"/>
                </a:schemeClr>
              </a:gs>
              <a:gs pos="50000">
                <a:schemeClr val="accent5">
                  <a:lumMod val="50000"/>
                  <a:shade val="67500"/>
                  <a:satMod val="115000"/>
                </a:schemeClr>
              </a:gs>
              <a:gs pos="100000">
                <a:schemeClr val="accent5">
                  <a:lumMod val="50000"/>
                  <a:shade val="100000"/>
                  <a:satMod val="115000"/>
                </a:schemeClr>
              </a:gs>
            </a:gsLst>
            <a:lin ang="16200000" scaled="1"/>
            <a:tileRect/>
          </a:gradFill>
          <a:ln w="19050">
            <a:noFill/>
            <a:prstDash val="lgDashDot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371783">
              <a:defRPr/>
            </a:pPr>
            <a:endParaRPr lang="en-IN" sz="2700" kern="0" dirty="0">
              <a:solidFill>
                <a:prstClr val="white"/>
              </a:solidFill>
            </a:endParaRPr>
          </a:p>
        </p:txBody>
      </p:sp>
      <p:sp>
        <p:nvSpPr>
          <p:cNvPr id="98" name="TextBox 97">
            <a:extLst>
              <a:ext uri="{FF2B5EF4-FFF2-40B4-BE49-F238E27FC236}">
                <a16:creationId xmlns:a16="http://schemas.microsoft.com/office/drawing/2014/main" xmlns="" id="{49828A0A-3CE5-4DE0-8FBF-DADDBE1DB391}"/>
              </a:ext>
            </a:extLst>
          </p:cNvPr>
          <p:cNvSpPr txBox="1"/>
          <p:nvPr/>
        </p:nvSpPr>
        <p:spPr>
          <a:xfrm>
            <a:off x="7397997" y="8686072"/>
            <a:ext cx="2026986" cy="877167"/>
          </a:xfrm>
          <a:prstGeom prst="rect">
            <a:avLst/>
          </a:prstGeom>
          <a:noFill/>
        </p:spPr>
        <p:txBody>
          <a:bodyPr wrap="square" lIns="137162" tIns="68582" rIns="137162" bIns="68582" rtlCol="0">
            <a:spAutoFit/>
          </a:bodyPr>
          <a:lstStyle/>
          <a:p>
            <a:pPr algn="ctr" defTabSz="1371783">
              <a:defRPr/>
            </a:pPr>
            <a:r>
              <a:rPr lang="en-IN" sz="2400" b="1" kern="0" dirty="0">
                <a:solidFill>
                  <a:srgbClr val="FFFFFF"/>
                </a:solidFill>
              </a:rPr>
              <a:t>CORE ACTIVITIES</a:t>
            </a:r>
          </a:p>
        </p:txBody>
      </p:sp>
      <p:sp>
        <p:nvSpPr>
          <p:cNvPr id="99" name="Rounded Rectangle 51">
            <a:extLst>
              <a:ext uri="{FF2B5EF4-FFF2-40B4-BE49-F238E27FC236}">
                <a16:creationId xmlns:a16="http://schemas.microsoft.com/office/drawing/2014/main" xmlns="" id="{3C9376BC-1D61-40D9-B177-77B2E1B6EE0D}"/>
              </a:ext>
            </a:extLst>
          </p:cNvPr>
          <p:cNvSpPr/>
          <p:nvPr/>
        </p:nvSpPr>
        <p:spPr>
          <a:xfrm>
            <a:off x="15500517" y="8599826"/>
            <a:ext cx="1797182" cy="109728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371783">
              <a:defRPr/>
            </a:pPr>
            <a:endParaRPr lang="en-IN" sz="2700" kern="0" dirty="0">
              <a:solidFill>
                <a:prstClr val="white"/>
              </a:solidFill>
            </a:endParaRPr>
          </a:p>
        </p:txBody>
      </p:sp>
      <p:sp>
        <p:nvSpPr>
          <p:cNvPr id="100" name="TextBox 99">
            <a:extLst>
              <a:ext uri="{FF2B5EF4-FFF2-40B4-BE49-F238E27FC236}">
                <a16:creationId xmlns:a16="http://schemas.microsoft.com/office/drawing/2014/main" xmlns="" id="{BC515437-4F1A-40D0-A512-BF0561D13355}"/>
              </a:ext>
            </a:extLst>
          </p:cNvPr>
          <p:cNvSpPr txBox="1"/>
          <p:nvPr/>
        </p:nvSpPr>
        <p:spPr>
          <a:xfrm>
            <a:off x="15770559" y="9078812"/>
            <a:ext cx="1371601" cy="646331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 defTabSz="1371783">
              <a:defRPr/>
            </a:pPr>
            <a:r>
              <a:rPr lang="en-IN" kern="0" dirty="0">
                <a:solidFill>
                  <a:prstClr val="white"/>
                </a:solidFill>
                <a:latin typeface="Franklin Gothic Book" panose="020B0503020102020204" pitchFamily="34" charset="0"/>
              </a:rPr>
              <a:t>Resource Outsourcing</a:t>
            </a:r>
          </a:p>
        </p:txBody>
      </p:sp>
      <p:pic>
        <p:nvPicPr>
          <p:cNvPr id="101" name="Picture 3">
            <a:extLst>
              <a:ext uri="{FF2B5EF4-FFF2-40B4-BE49-F238E27FC236}">
                <a16:creationId xmlns:a16="http://schemas.microsoft.com/office/drawing/2014/main" xmlns="" id="{734E3C77-9B7C-4C58-A8BF-FFB5F88A8C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16223502" y="8655563"/>
            <a:ext cx="465713" cy="425559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</p:pic>
      <p:cxnSp>
        <p:nvCxnSpPr>
          <p:cNvPr id="105" name="Straight Connector 104">
            <a:extLst>
              <a:ext uri="{FF2B5EF4-FFF2-40B4-BE49-F238E27FC236}">
                <a16:creationId xmlns:a16="http://schemas.microsoft.com/office/drawing/2014/main" xmlns="" id="{3F95DF53-E261-4584-8D25-378BEC0A496A}"/>
              </a:ext>
            </a:extLst>
          </p:cNvPr>
          <p:cNvCxnSpPr/>
          <p:nvPr/>
        </p:nvCxnSpPr>
        <p:spPr>
          <a:xfrm>
            <a:off x="9453873" y="8655563"/>
            <a:ext cx="3973" cy="932172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6" name="Rounded Rectangle 63">
            <a:extLst>
              <a:ext uri="{FF2B5EF4-FFF2-40B4-BE49-F238E27FC236}">
                <a16:creationId xmlns:a16="http://schemas.microsoft.com/office/drawing/2014/main" xmlns="" id="{DE1DD13F-2D4B-4C52-A907-422CC43DD38B}"/>
              </a:ext>
            </a:extLst>
          </p:cNvPr>
          <p:cNvSpPr/>
          <p:nvPr/>
        </p:nvSpPr>
        <p:spPr>
          <a:xfrm>
            <a:off x="13562600" y="8599826"/>
            <a:ext cx="1797183" cy="109728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371783">
              <a:defRPr/>
            </a:pPr>
            <a:endParaRPr lang="en-IN" sz="2700" kern="0" dirty="0">
              <a:solidFill>
                <a:prstClr val="white"/>
              </a:solidFill>
            </a:endParaRPr>
          </a:p>
        </p:txBody>
      </p:sp>
      <p:pic>
        <p:nvPicPr>
          <p:cNvPr id="107" name="Picture 7">
            <a:extLst>
              <a:ext uri="{FF2B5EF4-FFF2-40B4-BE49-F238E27FC236}">
                <a16:creationId xmlns:a16="http://schemas.microsoft.com/office/drawing/2014/main" xmlns="" id="{B20704AE-CBA8-485E-9DC4-B720377E32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14180053" y="8655638"/>
            <a:ext cx="450347" cy="418108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</p:spPr>
      </p:pic>
      <p:sp>
        <p:nvSpPr>
          <p:cNvPr id="108" name="TextBox 107">
            <a:extLst>
              <a:ext uri="{FF2B5EF4-FFF2-40B4-BE49-F238E27FC236}">
                <a16:creationId xmlns:a16="http://schemas.microsoft.com/office/drawing/2014/main" xmlns="" id="{66F8EDAF-6566-4585-AEB8-EEB0E8939179}"/>
              </a:ext>
            </a:extLst>
          </p:cNvPr>
          <p:cNvSpPr txBox="1"/>
          <p:nvPr/>
        </p:nvSpPr>
        <p:spPr>
          <a:xfrm>
            <a:off x="13821361" y="9097482"/>
            <a:ext cx="1371601" cy="646331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 defTabSz="1371783">
              <a:defRPr/>
            </a:pPr>
            <a:r>
              <a:rPr lang="en-IN" kern="0" dirty="0">
                <a:solidFill>
                  <a:prstClr val="white"/>
                </a:solidFill>
                <a:latin typeface="Franklin Gothic Book" panose="020B0503020102020204" pitchFamily="34" charset="0"/>
              </a:rPr>
              <a:t>Technology Service</a:t>
            </a:r>
          </a:p>
        </p:txBody>
      </p:sp>
      <p:sp>
        <p:nvSpPr>
          <p:cNvPr id="109" name="Rounded Rectangle 59">
            <a:extLst>
              <a:ext uri="{FF2B5EF4-FFF2-40B4-BE49-F238E27FC236}">
                <a16:creationId xmlns:a16="http://schemas.microsoft.com/office/drawing/2014/main" xmlns="" id="{6A29AB33-C263-48D6-B117-DC3299CB4E63}"/>
              </a:ext>
            </a:extLst>
          </p:cNvPr>
          <p:cNvSpPr/>
          <p:nvPr/>
        </p:nvSpPr>
        <p:spPr>
          <a:xfrm>
            <a:off x="11613402" y="8599826"/>
            <a:ext cx="1797183" cy="109728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371783">
              <a:defRPr/>
            </a:pPr>
            <a:endParaRPr lang="en-IN" sz="2700" kern="0" dirty="0">
              <a:solidFill>
                <a:prstClr val="white"/>
              </a:solidFill>
            </a:endParaRPr>
          </a:p>
        </p:txBody>
      </p:sp>
      <p:pic>
        <p:nvPicPr>
          <p:cNvPr id="110" name="Picture 6">
            <a:extLst>
              <a:ext uri="{FF2B5EF4-FFF2-40B4-BE49-F238E27FC236}">
                <a16:creationId xmlns:a16="http://schemas.microsoft.com/office/drawing/2014/main" xmlns="" id="{7D53B81F-4547-4729-BAD7-2FABF2AB05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12286672" y="8726448"/>
            <a:ext cx="434720" cy="380402"/>
          </a:xfrm>
          <a:prstGeom prst="rect">
            <a:avLst/>
          </a:prstGeom>
          <a:solidFill>
            <a:schemeClr val="bg2">
              <a:lumMod val="25000"/>
            </a:schemeClr>
          </a:solidFill>
        </p:spPr>
      </p:pic>
      <p:sp>
        <p:nvSpPr>
          <p:cNvPr id="111" name="TextBox 110">
            <a:extLst>
              <a:ext uri="{FF2B5EF4-FFF2-40B4-BE49-F238E27FC236}">
                <a16:creationId xmlns:a16="http://schemas.microsoft.com/office/drawing/2014/main" xmlns="" id="{E392DA30-2E48-4148-9D74-943011496D9D}"/>
              </a:ext>
            </a:extLst>
          </p:cNvPr>
          <p:cNvSpPr txBox="1"/>
          <p:nvPr/>
        </p:nvSpPr>
        <p:spPr>
          <a:xfrm>
            <a:off x="11818097" y="9055407"/>
            <a:ext cx="1368662" cy="646331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 defTabSz="1371783">
              <a:defRPr/>
            </a:pPr>
            <a:r>
              <a:rPr lang="en-IN" kern="0" dirty="0">
                <a:solidFill>
                  <a:prstClr val="white"/>
                </a:solidFill>
                <a:latin typeface="Franklin Gothic Book" panose="020B0503020102020204" pitchFamily="34" charset="0"/>
              </a:rPr>
              <a:t>Business Consulting</a:t>
            </a:r>
          </a:p>
        </p:txBody>
      </p:sp>
      <p:sp>
        <p:nvSpPr>
          <p:cNvPr id="112" name="Rounded Rectangle 47">
            <a:extLst>
              <a:ext uri="{FF2B5EF4-FFF2-40B4-BE49-F238E27FC236}">
                <a16:creationId xmlns:a16="http://schemas.microsoft.com/office/drawing/2014/main" xmlns="" id="{41EE9C1F-6E8A-416D-AAA4-CBF66AF10D55}"/>
              </a:ext>
            </a:extLst>
          </p:cNvPr>
          <p:cNvSpPr/>
          <p:nvPr/>
        </p:nvSpPr>
        <p:spPr>
          <a:xfrm>
            <a:off x="9682911" y="8619900"/>
            <a:ext cx="1793527" cy="1073535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371783">
              <a:defRPr/>
            </a:pPr>
            <a:endParaRPr lang="en-IN" sz="2700" kern="0" dirty="0">
              <a:solidFill>
                <a:prstClr val="white"/>
              </a:solidFill>
            </a:endParaRPr>
          </a:p>
        </p:txBody>
      </p:sp>
      <p:pic>
        <p:nvPicPr>
          <p:cNvPr id="113" name="Picture 6">
            <a:extLst>
              <a:ext uri="{FF2B5EF4-FFF2-40B4-BE49-F238E27FC236}">
                <a16:creationId xmlns:a16="http://schemas.microsoft.com/office/drawing/2014/main" xmlns="" id="{E609F1A1-54C8-467D-AF27-41635FE3BE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10390423" y="8655563"/>
            <a:ext cx="429266" cy="380402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</p:spPr>
      </p:pic>
      <p:sp>
        <p:nvSpPr>
          <p:cNvPr id="114" name="TextBox 113">
            <a:extLst>
              <a:ext uri="{FF2B5EF4-FFF2-40B4-BE49-F238E27FC236}">
                <a16:creationId xmlns:a16="http://schemas.microsoft.com/office/drawing/2014/main" xmlns="" id="{BC2CC84C-ED13-4221-AEF4-A0ED4A82BC3C}"/>
              </a:ext>
            </a:extLst>
          </p:cNvPr>
          <p:cNvSpPr txBox="1"/>
          <p:nvPr/>
        </p:nvSpPr>
        <p:spPr>
          <a:xfrm>
            <a:off x="9804153" y="9078813"/>
            <a:ext cx="1594051" cy="646331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 defTabSz="1371783">
              <a:defRPr/>
            </a:pPr>
            <a:r>
              <a:rPr lang="en-IN" kern="0" dirty="0">
                <a:solidFill>
                  <a:prstClr val="white"/>
                </a:solidFill>
                <a:latin typeface="Franklin Gothic Book" panose="020B0503020102020204" pitchFamily="34" charset="0"/>
              </a:rPr>
              <a:t>Web &amp; Mobile Development</a:t>
            </a:r>
            <a:endParaRPr lang="en-IN" sz="2100" kern="0" dirty="0">
              <a:solidFill>
                <a:prstClr val="white"/>
              </a:solidFill>
              <a:latin typeface="Franklin Gothic Book" panose="020B0503020102020204" pitchFamily="34" charset="0"/>
            </a:endParaRPr>
          </a:p>
        </p:txBody>
      </p:sp>
      <p:pic>
        <p:nvPicPr>
          <p:cNvPr id="73" name="Picture 72"/>
          <p:cNvPicPr>
            <a:picLocks noChangeAspect="1"/>
          </p:cNvPicPr>
          <p:nvPr/>
        </p:nvPicPr>
        <p:blipFill>
          <a:blip r:embed="rId12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47" y="6711456"/>
            <a:ext cx="340870" cy="436508"/>
          </a:xfrm>
          <a:prstGeom prst="rect">
            <a:avLst/>
          </a:prstGeom>
        </p:spPr>
      </p:pic>
      <p:pic>
        <p:nvPicPr>
          <p:cNvPr id="74" name="Picture 73"/>
          <p:cNvPicPr>
            <a:picLocks noChangeAspect="1"/>
          </p:cNvPicPr>
          <p:nvPr/>
        </p:nvPicPr>
        <p:blipFill>
          <a:blip r:embed="rId19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343" y="7547520"/>
            <a:ext cx="489877" cy="452616"/>
          </a:xfrm>
          <a:prstGeom prst="rect">
            <a:avLst/>
          </a:prstGeom>
        </p:spPr>
      </p:pic>
      <p:pic>
        <p:nvPicPr>
          <p:cNvPr id="75" name="Picture 74"/>
          <p:cNvPicPr>
            <a:picLocks noChangeAspect="1"/>
          </p:cNvPicPr>
          <p:nvPr/>
        </p:nvPicPr>
        <p:blipFill>
          <a:blip r:embed="rId12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596" y="8409256"/>
            <a:ext cx="340870" cy="436508"/>
          </a:xfrm>
          <a:prstGeom prst="rect">
            <a:avLst/>
          </a:prstGeom>
        </p:spPr>
      </p:pic>
      <p:pic>
        <p:nvPicPr>
          <p:cNvPr id="76" name="Picture 75">
            <a:extLst>
              <a:ext uri="{FF2B5EF4-FFF2-40B4-BE49-F238E27FC236}">
                <a16:creationId xmlns:a16="http://schemas.microsoft.com/office/drawing/2014/main" xmlns="" id="{B499B481-58B8-4FDC-8898-3A0656E2D0AC}"/>
              </a:ext>
            </a:extLst>
          </p:cNvPr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5684239" y="6304894"/>
            <a:ext cx="1286019" cy="1301799"/>
          </a:xfrm>
          <a:prstGeom prst="rect">
            <a:avLst/>
          </a:prstGeom>
        </p:spPr>
      </p:pic>
      <p:pic>
        <p:nvPicPr>
          <p:cNvPr id="77" name="Picture 76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14734691" y="4692521"/>
            <a:ext cx="3185117" cy="9424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461753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146049" y="2774347"/>
            <a:ext cx="17999076" cy="6673196"/>
            <a:chOff x="1339801" y="2662835"/>
            <a:chExt cx="17999076" cy="6673196"/>
          </a:xfrm>
        </p:grpSpPr>
        <p:sp>
          <p:nvSpPr>
            <p:cNvPr id="26" name="TextBox 25"/>
            <p:cNvSpPr txBox="1"/>
            <p:nvPr/>
          </p:nvSpPr>
          <p:spPr>
            <a:xfrm>
              <a:off x="1339801" y="2662835"/>
              <a:ext cx="2281286" cy="1542962"/>
            </a:xfrm>
            <a:prstGeom prst="roundRect">
              <a:avLst/>
            </a:prstGeom>
            <a:gradFill flip="none" rotWithShape="1">
              <a:gsLst>
                <a:gs pos="0">
                  <a:schemeClr val="accent5">
                    <a:lumMod val="50000"/>
                    <a:shade val="30000"/>
                    <a:satMod val="115000"/>
                  </a:schemeClr>
                </a:gs>
                <a:gs pos="50000">
                  <a:schemeClr val="accent5">
                    <a:lumMod val="50000"/>
                    <a:shade val="67500"/>
                    <a:satMod val="115000"/>
                  </a:schemeClr>
                </a:gs>
                <a:gs pos="100000">
                  <a:schemeClr val="accent5">
                    <a:lumMod val="50000"/>
                    <a:shade val="100000"/>
                    <a:satMod val="115000"/>
                  </a:schemeClr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wrap="square" rtlCol="0" anchor="ctr" anchorCtr="0">
              <a:noAutofit/>
            </a:bodyPr>
            <a:lstStyle/>
            <a:p>
              <a:pPr algn="ctr"/>
              <a:r>
                <a:rPr lang="en-US" sz="2400" b="1" dirty="0">
                  <a:solidFill>
                    <a:srgbClr val="FFFFFF"/>
                  </a:solidFill>
                  <a:latin typeface="+mj-lt"/>
                </a:rPr>
                <a:t>The Company</a:t>
              </a: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3781599" y="2662835"/>
              <a:ext cx="3200400" cy="1542962"/>
            </a:xfrm>
            <a:prstGeom prst="roundRect">
              <a:avLst/>
            </a:prstGeom>
            <a:solidFill>
              <a:srgbClr val="808285"/>
            </a:solidFill>
            <a:ln>
              <a:noFill/>
            </a:ln>
          </p:spPr>
          <p:txBody>
            <a:bodyPr wrap="square" rtlCol="0" anchor="ctr" anchorCtr="0">
              <a:noAutofit/>
            </a:bodyPr>
            <a:lstStyle/>
            <a:p>
              <a:pPr algn="ctr"/>
              <a:r>
                <a:rPr lang="en-US" sz="2000" dirty="0">
                  <a:solidFill>
                    <a:schemeClr val="bg1"/>
                  </a:solidFill>
                </a:rPr>
                <a:t>7+ Years as a IT Solutions Provider</a:t>
              </a:r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7155383" y="2662835"/>
              <a:ext cx="3200400" cy="1542962"/>
            </a:xfrm>
            <a:prstGeom prst="roundRect">
              <a:avLst/>
            </a:prstGeom>
            <a:solidFill>
              <a:srgbClr val="808285"/>
            </a:solidFill>
            <a:ln>
              <a:noFill/>
            </a:ln>
          </p:spPr>
          <p:txBody>
            <a:bodyPr wrap="square" rtlCol="0" anchor="ctr" anchorCtr="0">
              <a:noAutofit/>
            </a:bodyPr>
            <a:lstStyle/>
            <a:p>
              <a:pPr algn="ctr"/>
              <a:r>
                <a:rPr lang="en-US" sz="2000" dirty="0">
                  <a:solidFill>
                    <a:schemeClr val="bg1"/>
                  </a:solidFill>
                </a:rPr>
                <a:t>80+ career driven technical resources providing all software services </a:t>
              </a: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10543271" y="2662835"/>
              <a:ext cx="3200400" cy="1542962"/>
            </a:xfrm>
            <a:prstGeom prst="roundRect">
              <a:avLst/>
            </a:prstGeom>
            <a:solidFill>
              <a:srgbClr val="808285"/>
            </a:solidFill>
            <a:ln>
              <a:noFill/>
            </a:ln>
          </p:spPr>
          <p:txBody>
            <a:bodyPr wrap="square" rtlCol="0" anchor="ctr" anchorCtr="0">
              <a:noAutofit/>
            </a:bodyPr>
            <a:lstStyle/>
            <a:p>
              <a:pPr algn="ctr"/>
              <a:r>
                <a:rPr lang="en-US" sz="2000" dirty="0">
                  <a:solidFill>
                    <a:schemeClr val="bg1"/>
                  </a:solidFill>
                </a:rPr>
                <a:t>Positive Revenue</a:t>
              </a:r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13958751" y="2662835"/>
              <a:ext cx="3200400" cy="1542962"/>
            </a:xfrm>
            <a:prstGeom prst="roundRect">
              <a:avLst/>
            </a:prstGeom>
            <a:solidFill>
              <a:srgbClr val="808285"/>
            </a:solidFill>
            <a:ln>
              <a:noFill/>
            </a:ln>
          </p:spPr>
          <p:txBody>
            <a:bodyPr wrap="square" rtlCol="0" anchor="ctr" anchorCtr="0">
              <a:noAutofit/>
            </a:bodyPr>
            <a:lstStyle/>
            <a:p>
              <a:pPr algn="ctr"/>
              <a:r>
                <a:rPr lang="it-IT" sz="2000" dirty="0">
                  <a:solidFill>
                    <a:schemeClr val="bg1"/>
                  </a:solidFill>
                </a:rPr>
                <a:t>  ISO certified</a:t>
              </a:r>
              <a:endParaRPr lang="en-US" sz="2000" dirty="0">
                <a:solidFill>
                  <a:schemeClr val="bg1"/>
                </a:solidFill>
              </a:endParaRPr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1339802" y="4370961"/>
              <a:ext cx="2281285" cy="1542962"/>
            </a:xfrm>
            <a:prstGeom prst="roundRect">
              <a:avLst/>
            </a:prstGeom>
            <a:gradFill flip="none" rotWithShape="1">
              <a:gsLst>
                <a:gs pos="0">
                  <a:schemeClr val="accent5">
                    <a:lumMod val="50000"/>
                    <a:shade val="30000"/>
                    <a:satMod val="115000"/>
                  </a:schemeClr>
                </a:gs>
                <a:gs pos="50000">
                  <a:schemeClr val="accent5">
                    <a:lumMod val="50000"/>
                    <a:shade val="67500"/>
                    <a:satMod val="115000"/>
                  </a:schemeClr>
                </a:gs>
                <a:gs pos="100000">
                  <a:schemeClr val="accent5">
                    <a:lumMod val="50000"/>
                    <a:shade val="100000"/>
                    <a:satMod val="115000"/>
                  </a:schemeClr>
                </a:gs>
              </a:gsLst>
              <a:lin ang="13500000" scaled="1"/>
              <a:tileRect/>
            </a:gradFill>
            <a:ln>
              <a:noFill/>
            </a:ln>
          </p:spPr>
          <p:txBody>
            <a:bodyPr wrap="square" rtlCol="0" anchor="ctr" anchorCtr="0">
              <a:noAutofit/>
            </a:bodyPr>
            <a:lstStyle/>
            <a:p>
              <a:pPr algn="ctr"/>
              <a:r>
                <a:rPr lang="en-US" sz="2400" b="1" dirty="0">
                  <a:solidFill>
                    <a:srgbClr val="FFFFFF"/>
                  </a:solidFill>
                  <a:latin typeface="+mj-lt"/>
                </a:rPr>
                <a:t>Industry Focus</a:t>
              </a:r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3788035" y="4370961"/>
              <a:ext cx="3200400" cy="1542962"/>
            </a:xfrm>
            <a:prstGeom prst="roundRect">
              <a:avLst/>
            </a:prstGeom>
            <a:solidFill>
              <a:srgbClr val="808285"/>
            </a:solidFill>
            <a:ln>
              <a:noFill/>
            </a:ln>
          </p:spPr>
          <p:txBody>
            <a:bodyPr wrap="square" rtlCol="0" anchor="ctr" anchorCtr="0">
              <a:noAutofit/>
            </a:bodyPr>
            <a:lstStyle/>
            <a:p>
              <a:pPr algn="ctr" defTabSz="528638" fontAlgn="auto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000" dirty="0">
                  <a:solidFill>
                    <a:schemeClr val="bg1"/>
                  </a:solidFill>
                </a:rPr>
                <a:t>BUSINESS CONSULTING</a:t>
              </a:r>
            </a:p>
            <a:p>
              <a:pPr algn="ctr" defTabSz="528638" fontAlgn="auto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000" dirty="0">
                  <a:solidFill>
                    <a:schemeClr val="bg1"/>
                  </a:solidFill>
                </a:rPr>
                <a:t>TECHNOLOGY SERVICE</a:t>
              </a:r>
            </a:p>
            <a:p>
              <a:pPr algn="ctr" defTabSz="528638" fontAlgn="auto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000" dirty="0">
                  <a:solidFill>
                    <a:schemeClr val="bg1"/>
                  </a:solidFill>
                </a:rPr>
                <a:t>RESOURCE OUTSOURCING</a:t>
              </a:r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7168871" y="4370961"/>
              <a:ext cx="3200400" cy="1542962"/>
            </a:xfrm>
            <a:prstGeom prst="roundRect">
              <a:avLst/>
            </a:prstGeom>
            <a:solidFill>
              <a:srgbClr val="808285"/>
            </a:solidFill>
            <a:ln>
              <a:noFill/>
            </a:ln>
          </p:spPr>
          <p:txBody>
            <a:bodyPr wrap="square" rtlCol="0" anchor="ctr" anchorCtr="0">
              <a:noAutofit/>
            </a:bodyPr>
            <a:lstStyle/>
            <a:p>
              <a:pPr algn="ctr" defTabSz="528638">
                <a:lnSpc>
                  <a:spcPct val="90000"/>
                </a:lnSpc>
                <a:defRPr/>
              </a:pPr>
              <a:r>
                <a:rPr lang="en-US" sz="2000" dirty="0">
                  <a:solidFill>
                    <a:schemeClr val="bg1"/>
                  </a:solidFill>
                </a:rPr>
                <a:t> INDUSTRIALIZED SOLUTIONS,</a:t>
              </a:r>
              <a:br>
                <a:rPr lang="en-US" sz="2000" dirty="0">
                  <a:solidFill>
                    <a:schemeClr val="bg1"/>
                  </a:solidFill>
                </a:rPr>
              </a:br>
              <a:r>
                <a:rPr lang="en-US" sz="2000" dirty="0">
                  <a:solidFill>
                    <a:schemeClr val="bg1"/>
                  </a:solidFill>
                </a:rPr>
                <a:t>‘AS-A-SERVICE’ MODELS</a:t>
              </a:r>
            </a:p>
            <a:p>
              <a:pPr algn="ctr"/>
              <a:endParaRPr lang="en-US" sz="2000" dirty="0">
                <a:solidFill>
                  <a:schemeClr val="bg1"/>
                </a:solidFill>
              </a:endParaRPr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10563811" y="4370961"/>
              <a:ext cx="3200400" cy="1542962"/>
            </a:xfrm>
            <a:prstGeom prst="roundRect">
              <a:avLst/>
            </a:prstGeom>
            <a:solidFill>
              <a:srgbClr val="808285"/>
            </a:solidFill>
            <a:ln>
              <a:noFill/>
            </a:ln>
          </p:spPr>
          <p:txBody>
            <a:bodyPr wrap="square" rtlCol="0" anchor="ctr" anchorCtr="0">
              <a:noAutofit/>
            </a:bodyPr>
            <a:lstStyle/>
            <a:p>
              <a:pPr algn="ctr" defTabSz="528638" fontAlgn="auto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000" dirty="0">
                  <a:solidFill>
                    <a:schemeClr val="bg1"/>
                  </a:solidFill>
                </a:rPr>
                <a:t>PROCESS STANDARDIZATION</a:t>
              </a:r>
            </a:p>
            <a:p>
              <a:pPr algn="ctr" defTabSz="528638" fontAlgn="auto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000" dirty="0">
                  <a:solidFill>
                    <a:schemeClr val="bg1"/>
                  </a:solidFill>
                </a:rPr>
                <a:t>EMERGING TOOLS &amp; TECHNOLOGIES</a:t>
              </a:r>
            </a:p>
            <a:p>
              <a:pPr algn="ctr" defTabSz="528638" fontAlgn="auto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000" dirty="0">
                <a:solidFill>
                  <a:schemeClr val="bg1"/>
                </a:solidFill>
              </a:endParaRPr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13952315" y="4377479"/>
              <a:ext cx="3200400" cy="1542962"/>
            </a:xfrm>
            <a:prstGeom prst="roundRect">
              <a:avLst/>
            </a:prstGeom>
            <a:solidFill>
              <a:srgbClr val="808285"/>
            </a:solidFill>
            <a:ln>
              <a:noFill/>
            </a:ln>
          </p:spPr>
          <p:txBody>
            <a:bodyPr wrap="square" rtlCol="0" anchor="ctr" anchorCtr="0">
              <a:noAutofit/>
            </a:bodyPr>
            <a:lstStyle/>
            <a:p>
              <a:pPr algn="ctr" defTabSz="528638">
                <a:lnSpc>
                  <a:spcPct val="90000"/>
                </a:lnSpc>
                <a:defRPr/>
              </a:pPr>
              <a:r>
                <a:rPr lang="en-US" sz="2000" dirty="0">
                  <a:solidFill>
                    <a:schemeClr val="bg1"/>
                  </a:solidFill>
                </a:rPr>
                <a:t>FLEXIBLE OPERATING MODELS</a:t>
              </a:r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1339801" y="6079087"/>
              <a:ext cx="2281286" cy="1542962"/>
            </a:xfrm>
            <a:prstGeom prst="roundRect">
              <a:avLst/>
            </a:prstGeom>
            <a:gradFill flip="none" rotWithShape="1">
              <a:gsLst>
                <a:gs pos="0">
                  <a:schemeClr val="accent5">
                    <a:lumMod val="50000"/>
                    <a:shade val="30000"/>
                    <a:satMod val="115000"/>
                  </a:schemeClr>
                </a:gs>
                <a:gs pos="50000">
                  <a:schemeClr val="accent5">
                    <a:lumMod val="50000"/>
                    <a:shade val="67500"/>
                    <a:satMod val="115000"/>
                  </a:schemeClr>
                </a:gs>
                <a:gs pos="100000">
                  <a:schemeClr val="accent5">
                    <a:lumMod val="50000"/>
                    <a:shade val="100000"/>
                    <a:satMod val="115000"/>
                  </a:schemeClr>
                </a:gs>
              </a:gsLst>
              <a:lin ang="13500000" scaled="1"/>
              <a:tileRect/>
            </a:gradFill>
            <a:ln>
              <a:noFill/>
            </a:ln>
          </p:spPr>
          <p:txBody>
            <a:bodyPr wrap="square" rtlCol="0" anchor="ctr" anchorCtr="0">
              <a:noAutofit/>
            </a:bodyPr>
            <a:lstStyle/>
            <a:p>
              <a:pPr algn="ctr"/>
              <a:r>
                <a:rPr lang="en-US" sz="2400" b="1" dirty="0">
                  <a:solidFill>
                    <a:srgbClr val="FFFFFF"/>
                  </a:solidFill>
                  <a:latin typeface="+mj-lt"/>
                </a:rPr>
                <a:t>Solutions Portfolio</a:t>
              </a:r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3781599" y="6079087"/>
              <a:ext cx="3200400" cy="1542962"/>
            </a:xfrm>
            <a:prstGeom prst="roundRect">
              <a:avLst/>
            </a:prstGeom>
            <a:solidFill>
              <a:srgbClr val="808285"/>
            </a:solidFill>
            <a:ln>
              <a:noFill/>
            </a:ln>
          </p:spPr>
          <p:txBody>
            <a:bodyPr wrap="square" rtlCol="0" anchor="ctr" anchorCtr="0">
              <a:noAutofit/>
            </a:bodyPr>
            <a:lstStyle/>
            <a:p>
              <a:pPr marL="0" lvl="1" algn="ctr" defTabSz="528638">
                <a:lnSpc>
                  <a:spcPct val="90000"/>
                </a:lnSpc>
                <a:defRPr/>
              </a:pPr>
              <a:r>
                <a:rPr lang="en-US" sz="2000" dirty="0">
                  <a:solidFill>
                    <a:schemeClr val="bg1"/>
                  </a:solidFill>
                </a:rPr>
                <a:t>Custom Application Development Software QA and Testing</a:t>
              </a:r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7155383" y="6078425"/>
              <a:ext cx="3200400" cy="1542962"/>
            </a:xfrm>
            <a:prstGeom prst="roundRect">
              <a:avLst/>
            </a:prstGeom>
            <a:solidFill>
              <a:srgbClr val="808285"/>
            </a:solidFill>
            <a:ln>
              <a:noFill/>
            </a:ln>
          </p:spPr>
          <p:txBody>
            <a:bodyPr wrap="square" rtlCol="0" anchor="ctr" anchorCtr="0">
              <a:noAutofit/>
            </a:bodyPr>
            <a:lstStyle/>
            <a:p>
              <a:pPr marL="0" lvl="1" algn="ctr" defTabSz="528638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defRPr/>
              </a:pPr>
              <a:r>
                <a:rPr lang="en-US" sz="2000" dirty="0">
                  <a:solidFill>
                    <a:schemeClr val="bg1"/>
                  </a:solidFill>
                </a:rPr>
                <a:t>Domain -E-Governance, Mobility, Payments, ERP, Analytics</a:t>
              </a:r>
            </a:p>
          </p:txBody>
        </p:sp>
        <p:sp>
          <p:nvSpPr>
            <p:cNvPr id="39" name="TextBox 38"/>
            <p:cNvSpPr txBox="1"/>
            <p:nvPr/>
          </p:nvSpPr>
          <p:spPr>
            <a:xfrm>
              <a:off x="10543271" y="6078425"/>
              <a:ext cx="3200400" cy="1542962"/>
            </a:xfrm>
            <a:prstGeom prst="roundRect">
              <a:avLst/>
            </a:prstGeom>
            <a:solidFill>
              <a:srgbClr val="808285"/>
            </a:solidFill>
            <a:ln>
              <a:noFill/>
            </a:ln>
          </p:spPr>
          <p:txBody>
            <a:bodyPr wrap="square" rtlCol="0" anchor="ctr" anchorCtr="0">
              <a:noAutofit/>
            </a:bodyPr>
            <a:lstStyle/>
            <a:p>
              <a:pPr marL="0" lvl="1" algn="ctr" defTabSz="528638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defRPr/>
              </a:pPr>
              <a:r>
                <a:rPr lang="en-US" sz="2000" dirty="0">
                  <a:solidFill>
                    <a:schemeClr val="bg1"/>
                  </a:solidFill>
                </a:rPr>
                <a:t>Agile Methodology</a:t>
              </a:r>
            </a:p>
          </p:txBody>
        </p:sp>
        <p:sp>
          <p:nvSpPr>
            <p:cNvPr id="40" name="TextBox 39"/>
            <p:cNvSpPr txBox="1"/>
            <p:nvPr/>
          </p:nvSpPr>
          <p:spPr>
            <a:xfrm>
              <a:off x="13958751" y="6078425"/>
              <a:ext cx="3200400" cy="1542962"/>
            </a:xfrm>
            <a:prstGeom prst="roundRect">
              <a:avLst/>
            </a:prstGeom>
            <a:solidFill>
              <a:srgbClr val="808285"/>
            </a:solidFill>
            <a:ln>
              <a:noFill/>
            </a:ln>
          </p:spPr>
          <p:txBody>
            <a:bodyPr wrap="square" rtlCol="0" anchor="ctr" anchorCtr="0">
              <a:noAutofit/>
            </a:bodyPr>
            <a:lstStyle/>
            <a:p>
              <a:pPr algn="ctr"/>
              <a:r>
                <a:rPr lang="en-US" sz="2000" b="1" dirty="0">
                  <a:solidFill>
                    <a:schemeClr val="bg1"/>
                  </a:solidFill>
                </a:rPr>
                <a:t>Technology Infrastructure</a:t>
              </a:r>
            </a:p>
            <a:p>
              <a:pPr algn="ctr"/>
              <a:r>
                <a:rPr lang="en-US" sz="2000" dirty="0">
                  <a:solidFill>
                    <a:schemeClr val="bg1"/>
                  </a:solidFill>
                </a:rPr>
                <a:t>Software, Cloud, Server &amp; Storage, Systems Integration</a:t>
              </a:r>
            </a:p>
          </p:txBody>
        </p:sp>
        <p:sp>
          <p:nvSpPr>
            <p:cNvPr id="41" name="TextBox 40"/>
            <p:cNvSpPr txBox="1"/>
            <p:nvPr/>
          </p:nvSpPr>
          <p:spPr>
            <a:xfrm>
              <a:off x="1339801" y="7787213"/>
              <a:ext cx="2281286" cy="1542962"/>
            </a:xfrm>
            <a:prstGeom prst="roundRect">
              <a:avLst/>
            </a:prstGeom>
            <a:gradFill flip="none" rotWithShape="1">
              <a:gsLst>
                <a:gs pos="0">
                  <a:schemeClr val="accent5">
                    <a:lumMod val="50000"/>
                    <a:shade val="30000"/>
                    <a:satMod val="115000"/>
                  </a:schemeClr>
                </a:gs>
                <a:gs pos="50000">
                  <a:schemeClr val="accent5">
                    <a:lumMod val="50000"/>
                    <a:shade val="67500"/>
                    <a:satMod val="115000"/>
                  </a:schemeClr>
                </a:gs>
                <a:gs pos="100000">
                  <a:schemeClr val="accent5">
                    <a:lumMod val="50000"/>
                    <a:shade val="100000"/>
                    <a:satMod val="115000"/>
                  </a:schemeClr>
                </a:gs>
              </a:gsLst>
              <a:lin ang="13500000" scaled="1"/>
              <a:tileRect/>
            </a:gradFill>
            <a:ln>
              <a:noFill/>
            </a:ln>
          </p:spPr>
          <p:txBody>
            <a:bodyPr wrap="square" rtlCol="0" anchor="ctr" anchorCtr="0">
              <a:noAutofit/>
            </a:bodyPr>
            <a:lstStyle/>
            <a:p>
              <a:pPr algn="ctr"/>
              <a:r>
                <a:rPr lang="en-US" sz="2400" b="1" dirty="0">
                  <a:solidFill>
                    <a:srgbClr val="FFFFFF"/>
                  </a:solidFill>
                  <a:latin typeface="+mj-lt"/>
                </a:rPr>
                <a:t>Credentials</a:t>
              </a:r>
            </a:p>
          </p:txBody>
        </p:sp>
        <p:sp>
          <p:nvSpPr>
            <p:cNvPr id="42" name="TextBox 41"/>
            <p:cNvSpPr txBox="1"/>
            <p:nvPr/>
          </p:nvSpPr>
          <p:spPr>
            <a:xfrm>
              <a:off x="3788035" y="7787213"/>
              <a:ext cx="3200400" cy="1542962"/>
            </a:xfrm>
            <a:prstGeom prst="roundRect">
              <a:avLst/>
            </a:prstGeom>
            <a:solidFill>
              <a:srgbClr val="808285"/>
            </a:solidFill>
            <a:ln>
              <a:noFill/>
            </a:ln>
          </p:spPr>
          <p:txBody>
            <a:bodyPr wrap="square" rtlCol="0" anchor="ctr" anchorCtr="0">
              <a:noAutofit/>
            </a:bodyPr>
            <a:lstStyle/>
            <a:p>
              <a:pPr algn="ctr"/>
              <a:r>
                <a:rPr lang="en-US" sz="2400" dirty="0">
                  <a:solidFill>
                    <a:schemeClr val="bg1"/>
                  </a:solidFill>
                </a:rPr>
                <a:t>Customers</a:t>
              </a:r>
            </a:p>
            <a:p>
              <a:pPr algn="ctr"/>
              <a:r>
                <a:rPr lang="en-US" sz="2000" dirty="0">
                  <a:solidFill>
                    <a:schemeClr val="bg1"/>
                  </a:solidFill>
                </a:rPr>
                <a:t>AXIS BANK, ICICI BANK, Idco, OPRO, Atmosphere Groups,  Odisha Government</a:t>
              </a:r>
            </a:p>
          </p:txBody>
        </p:sp>
        <p:sp>
          <p:nvSpPr>
            <p:cNvPr id="43" name="TextBox 42"/>
            <p:cNvSpPr txBox="1"/>
            <p:nvPr/>
          </p:nvSpPr>
          <p:spPr>
            <a:xfrm>
              <a:off x="7168871" y="7786552"/>
              <a:ext cx="3200400" cy="1542962"/>
            </a:xfrm>
            <a:prstGeom prst="roundRect">
              <a:avLst/>
            </a:prstGeom>
            <a:solidFill>
              <a:srgbClr val="808285"/>
            </a:solidFill>
            <a:ln>
              <a:noFill/>
            </a:ln>
          </p:spPr>
          <p:txBody>
            <a:bodyPr wrap="square" rtlCol="0" anchor="ctr" anchorCtr="0">
              <a:noAutofit/>
            </a:bodyPr>
            <a:lstStyle/>
            <a:p>
              <a:pPr algn="ctr"/>
              <a:r>
                <a:rPr lang="en-US" sz="2400" dirty="0">
                  <a:solidFill>
                    <a:schemeClr val="bg1"/>
                  </a:solidFill>
                </a:rPr>
                <a:t>Technology Partners</a:t>
              </a:r>
            </a:p>
            <a:p>
              <a:pPr algn="ctr"/>
              <a:r>
                <a:rPr lang="en-US" dirty="0">
                  <a:solidFill>
                    <a:schemeClr val="bg1"/>
                  </a:solidFill>
                </a:rPr>
                <a:t>Digital Ocean, AXIS Bank, ICICI Bank</a:t>
              </a:r>
            </a:p>
          </p:txBody>
        </p:sp>
        <p:sp>
          <p:nvSpPr>
            <p:cNvPr id="44" name="TextBox 43"/>
            <p:cNvSpPr txBox="1"/>
            <p:nvPr/>
          </p:nvSpPr>
          <p:spPr>
            <a:xfrm>
              <a:off x="10563811" y="7786552"/>
              <a:ext cx="3200400" cy="1542962"/>
            </a:xfrm>
            <a:prstGeom prst="roundRect">
              <a:avLst/>
            </a:prstGeom>
            <a:solidFill>
              <a:srgbClr val="808285"/>
            </a:solidFill>
            <a:ln>
              <a:noFill/>
            </a:ln>
          </p:spPr>
          <p:txBody>
            <a:bodyPr wrap="square" rtlCol="0" anchor="ctr" anchorCtr="0">
              <a:noAutofit/>
            </a:bodyPr>
            <a:lstStyle/>
            <a:p>
              <a:pPr algn="ctr"/>
              <a:r>
                <a:rPr lang="en-US" sz="2400" dirty="0">
                  <a:solidFill>
                    <a:schemeClr val="bg1"/>
                  </a:solidFill>
                </a:rPr>
                <a:t>Integrations</a:t>
              </a:r>
            </a:p>
            <a:p>
              <a:pPr algn="ctr"/>
              <a:r>
                <a:rPr lang="en-US" sz="2000" dirty="0">
                  <a:solidFill>
                    <a:schemeClr val="bg1"/>
                  </a:solidFill>
                </a:rPr>
                <a:t>RBI Treasury, Axis Bank Payments, ICICI Bank Payments</a:t>
              </a:r>
            </a:p>
          </p:txBody>
        </p:sp>
        <p:sp>
          <p:nvSpPr>
            <p:cNvPr id="45" name="TextBox 44"/>
            <p:cNvSpPr txBox="1"/>
            <p:nvPr/>
          </p:nvSpPr>
          <p:spPr>
            <a:xfrm>
              <a:off x="13986343" y="7793069"/>
              <a:ext cx="3200400" cy="1542962"/>
            </a:xfrm>
            <a:prstGeom prst="roundRect">
              <a:avLst/>
            </a:prstGeom>
            <a:solidFill>
              <a:srgbClr val="808285"/>
            </a:solidFill>
            <a:ln>
              <a:noFill/>
            </a:ln>
          </p:spPr>
          <p:txBody>
            <a:bodyPr wrap="square" rtlCol="0" anchor="ctr" anchorCtr="0">
              <a:noAutofit/>
            </a:bodyPr>
            <a:lstStyle/>
            <a:p>
              <a:pPr algn="ctr"/>
              <a:r>
                <a:rPr lang="en-US" sz="2400" dirty="0">
                  <a:solidFill>
                    <a:schemeClr val="bg1"/>
                  </a:solidFill>
                </a:rPr>
                <a:t>Ability to Invest</a:t>
              </a:r>
            </a:p>
            <a:p>
              <a:pPr algn="ctr"/>
              <a:r>
                <a:rPr lang="en-US" sz="2000" dirty="0">
                  <a:solidFill>
                    <a:schemeClr val="bg1"/>
                  </a:solidFill>
                </a:rPr>
                <a:t>Relationships</a:t>
              </a:r>
            </a:p>
            <a:p>
              <a:pPr algn="ctr"/>
              <a:r>
                <a:rPr lang="en-US" sz="2000" dirty="0">
                  <a:solidFill>
                    <a:schemeClr val="bg1"/>
                  </a:solidFill>
                </a:rPr>
                <a:t>Competencies</a:t>
              </a:r>
            </a:p>
            <a:p>
              <a:pPr algn="ctr"/>
              <a:r>
                <a:rPr lang="en-US" sz="2000" dirty="0">
                  <a:solidFill>
                    <a:schemeClr val="bg1"/>
                  </a:solidFill>
                </a:rPr>
                <a:t>Assets</a:t>
              </a: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17347255" y="2662835"/>
              <a:ext cx="1991622" cy="1542962"/>
            </a:xfrm>
            <a:prstGeom prst="roundRect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txBody>
            <a:bodyPr wrap="square" rtlCol="0" anchor="ctr" anchorCtr="0">
              <a:noAutofit/>
            </a:bodyPr>
            <a:lstStyle/>
            <a:p>
              <a:pPr algn="ctr"/>
              <a:r>
                <a:rPr lang="en-US" sz="2000" b="1" dirty="0">
                  <a:solidFill>
                    <a:schemeClr val="bg1"/>
                  </a:solidFill>
                  <a:latin typeface="+mj-lt"/>
                </a:rPr>
                <a:t>Process Transformation</a:t>
              </a:r>
            </a:p>
          </p:txBody>
        </p:sp>
        <p:sp>
          <p:nvSpPr>
            <p:cNvPr id="46" name="TextBox 45"/>
            <p:cNvSpPr txBox="1"/>
            <p:nvPr/>
          </p:nvSpPr>
          <p:spPr>
            <a:xfrm>
              <a:off x="17347255" y="4363781"/>
              <a:ext cx="1991622" cy="1542962"/>
            </a:xfrm>
            <a:prstGeom prst="roundRect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txBody>
            <a:bodyPr wrap="square" rtlCol="0" anchor="ctr" anchorCtr="0">
              <a:noAutofit/>
            </a:bodyPr>
            <a:lstStyle/>
            <a:p>
              <a:pPr algn="ctr"/>
              <a:r>
                <a:rPr lang="en-US" sz="2000" b="1" dirty="0">
                  <a:solidFill>
                    <a:schemeClr val="bg1"/>
                  </a:solidFill>
                  <a:latin typeface="+mj-lt"/>
                </a:rPr>
                <a:t>Transaction Automation</a:t>
              </a:r>
            </a:p>
          </p:txBody>
        </p:sp>
        <p:sp>
          <p:nvSpPr>
            <p:cNvPr id="47" name="TextBox 46"/>
            <p:cNvSpPr txBox="1"/>
            <p:nvPr/>
          </p:nvSpPr>
          <p:spPr>
            <a:xfrm>
              <a:off x="17347255" y="6075687"/>
              <a:ext cx="1991622" cy="1542962"/>
            </a:xfrm>
            <a:prstGeom prst="roundRect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txBody>
            <a:bodyPr wrap="square" rtlCol="0" anchor="ctr" anchorCtr="0">
              <a:noAutofit/>
            </a:bodyPr>
            <a:lstStyle/>
            <a:p>
              <a:pPr algn="ctr"/>
              <a:r>
                <a:rPr lang="en-US" sz="2000" b="1" dirty="0">
                  <a:solidFill>
                    <a:schemeClr val="bg1"/>
                  </a:solidFill>
                  <a:latin typeface="+mj-lt"/>
                </a:rPr>
                <a:t>Digital Adoption</a:t>
              </a:r>
            </a:p>
          </p:txBody>
        </p:sp>
        <p:sp>
          <p:nvSpPr>
            <p:cNvPr id="48" name="TextBox 47"/>
            <p:cNvSpPr txBox="1"/>
            <p:nvPr/>
          </p:nvSpPr>
          <p:spPr>
            <a:xfrm>
              <a:off x="17347255" y="7786552"/>
              <a:ext cx="1991622" cy="1542962"/>
            </a:xfrm>
            <a:prstGeom prst="roundRect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txBody>
            <a:bodyPr wrap="square" rtlCol="0" anchor="ctr" anchorCtr="0">
              <a:noAutofit/>
            </a:bodyPr>
            <a:lstStyle/>
            <a:p>
              <a:pPr algn="ctr"/>
              <a:r>
                <a:rPr lang="en-US" sz="2000" b="1" dirty="0">
                  <a:solidFill>
                    <a:schemeClr val="bg1"/>
                  </a:solidFill>
                  <a:latin typeface="+mj-lt"/>
                </a:rPr>
                <a:t>Decision Digitization</a:t>
              </a:r>
            </a:p>
          </p:txBody>
        </p:sp>
      </p:grpSp>
      <p:sp>
        <p:nvSpPr>
          <p:cNvPr id="23" name="TextBox 22"/>
          <p:cNvSpPr txBox="1"/>
          <p:nvPr/>
        </p:nvSpPr>
        <p:spPr>
          <a:xfrm>
            <a:off x="1339801" y="487257"/>
            <a:ext cx="7517596" cy="1041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7400"/>
              </a:lnSpc>
            </a:pPr>
            <a:r>
              <a:rPr lang="en-US" sz="60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Aashdit at a glance</a:t>
            </a:r>
            <a:endParaRPr lang="en-US" sz="6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cxnSp>
        <p:nvCxnSpPr>
          <p:cNvPr id="24" name="Прямая соединительная линия 15"/>
          <p:cNvCxnSpPr/>
          <p:nvPr/>
        </p:nvCxnSpPr>
        <p:spPr>
          <a:xfrm>
            <a:off x="1587" y="1877391"/>
            <a:ext cx="3619500" cy="0"/>
          </a:xfrm>
          <a:prstGeom prst="line">
            <a:avLst/>
          </a:prstGeom>
          <a:ln w="57150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TextBox 48"/>
          <p:cNvSpPr txBox="1"/>
          <p:nvPr/>
        </p:nvSpPr>
        <p:spPr>
          <a:xfrm>
            <a:off x="3621087" y="1250562"/>
            <a:ext cx="13135189" cy="9394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7400"/>
              </a:lnSpc>
            </a:pPr>
            <a:r>
              <a:rPr lang="en-US" sz="40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Next generation development and solutions company</a:t>
            </a:r>
            <a:endParaRPr lang="en-US" sz="4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504633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xmlns="" id="{35AE4463-C129-450F-A801-D62F7000614A}"/>
              </a:ext>
            </a:extLst>
          </p:cNvPr>
          <p:cNvGrpSpPr/>
          <p:nvPr/>
        </p:nvGrpSpPr>
        <p:grpSpPr>
          <a:xfrm>
            <a:off x="1591676" y="2416296"/>
            <a:ext cx="15107823" cy="5525700"/>
            <a:chOff x="1060836" y="1862682"/>
            <a:chExt cx="10070328" cy="3683232"/>
          </a:xfrm>
        </p:grpSpPr>
        <p:grpSp>
          <p:nvGrpSpPr>
            <p:cNvPr id="23" name="Group 22"/>
            <p:cNvGrpSpPr/>
            <p:nvPr/>
          </p:nvGrpSpPr>
          <p:grpSpPr>
            <a:xfrm>
              <a:off x="1060836" y="2336803"/>
              <a:ext cx="10070328" cy="2930563"/>
              <a:chOff x="1060836" y="2336803"/>
              <a:chExt cx="10070328" cy="2930563"/>
            </a:xfrm>
          </p:grpSpPr>
          <p:cxnSp>
            <p:nvCxnSpPr>
              <p:cNvPr id="3" name="Straight Connector 2"/>
              <p:cNvCxnSpPr/>
              <p:nvPr/>
            </p:nvCxnSpPr>
            <p:spPr>
              <a:xfrm>
                <a:off x="1060836" y="2336803"/>
                <a:ext cx="9342120" cy="0"/>
              </a:xfrm>
              <a:prstGeom prst="line">
                <a:avLst/>
              </a:prstGeom>
              <a:ln w="254000">
                <a:solidFill>
                  <a:srgbClr val="404040"/>
                </a:solidFill>
                <a:head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1" name="Arc 10"/>
              <p:cNvSpPr/>
              <p:nvPr/>
            </p:nvSpPr>
            <p:spPr>
              <a:xfrm>
                <a:off x="9665222" y="2336803"/>
                <a:ext cx="1465942" cy="1465942"/>
              </a:xfrm>
              <a:prstGeom prst="arc">
                <a:avLst>
                  <a:gd name="adj1" fmla="val 16200000"/>
                  <a:gd name="adj2" fmla="val 5534253"/>
                </a:avLst>
              </a:prstGeom>
              <a:ln w="254000">
                <a:solidFill>
                  <a:srgbClr val="40404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sz="2700"/>
              </a:p>
            </p:txBody>
          </p:sp>
          <p:cxnSp>
            <p:nvCxnSpPr>
              <p:cNvPr id="64" name="Straight Connector 63"/>
              <p:cNvCxnSpPr>
                <a:stCxn id="66" idx="2"/>
              </p:cNvCxnSpPr>
              <p:nvPr/>
            </p:nvCxnSpPr>
            <p:spPr>
              <a:xfrm>
                <a:off x="1798553" y="3801439"/>
                <a:ext cx="8604403" cy="1306"/>
              </a:xfrm>
              <a:prstGeom prst="line">
                <a:avLst/>
              </a:prstGeom>
              <a:ln w="254000">
                <a:solidFill>
                  <a:srgbClr val="40404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6" name="Arc 65"/>
              <p:cNvSpPr/>
              <p:nvPr/>
            </p:nvSpPr>
            <p:spPr>
              <a:xfrm rot="10800000">
                <a:off x="1060836" y="3801424"/>
                <a:ext cx="1465942" cy="1465942"/>
              </a:xfrm>
              <a:prstGeom prst="arc">
                <a:avLst>
                  <a:gd name="adj1" fmla="val 16200000"/>
                  <a:gd name="adj2" fmla="val 5422259"/>
                </a:avLst>
              </a:prstGeom>
              <a:ln w="254000">
                <a:solidFill>
                  <a:srgbClr val="40404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sz="2700"/>
              </a:p>
            </p:txBody>
          </p:sp>
          <p:cxnSp>
            <p:nvCxnSpPr>
              <p:cNvPr id="71" name="Straight Connector 70"/>
              <p:cNvCxnSpPr>
                <a:stCxn id="66" idx="0"/>
              </p:cNvCxnSpPr>
              <p:nvPr/>
            </p:nvCxnSpPr>
            <p:spPr>
              <a:xfrm>
                <a:off x="1793807" y="5267366"/>
                <a:ext cx="9337357" cy="0"/>
              </a:xfrm>
              <a:prstGeom prst="line">
                <a:avLst/>
              </a:prstGeom>
              <a:ln w="254000">
                <a:solidFill>
                  <a:srgbClr val="40404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14" name="Group 113"/>
            <p:cNvGrpSpPr/>
            <p:nvPr/>
          </p:nvGrpSpPr>
          <p:grpSpPr>
            <a:xfrm>
              <a:off x="1060836" y="2336803"/>
              <a:ext cx="10070328" cy="2930563"/>
              <a:chOff x="1060836" y="2336803"/>
              <a:chExt cx="10070328" cy="2930563"/>
            </a:xfrm>
          </p:grpSpPr>
          <p:cxnSp>
            <p:nvCxnSpPr>
              <p:cNvPr id="127" name="Straight Connector 126"/>
              <p:cNvCxnSpPr/>
              <p:nvPr/>
            </p:nvCxnSpPr>
            <p:spPr>
              <a:xfrm>
                <a:off x="1060836" y="2336803"/>
                <a:ext cx="9342120" cy="0"/>
              </a:xfrm>
              <a:prstGeom prst="line">
                <a:avLst/>
              </a:prstGeom>
              <a:ln w="25400">
                <a:solidFill>
                  <a:srgbClr val="F2F2F2"/>
                </a:solidFill>
                <a:prstDash val="dash"/>
                <a:head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29" name="Arc 128"/>
              <p:cNvSpPr/>
              <p:nvPr/>
            </p:nvSpPr>
            <p:spPr>
              <a:xfrm>
                <a:off x="9665222" y="2336803"/>
                <a:ext cx="1465942" cy="1465942"/>
              </a:xfrm>
              <a:prstGeom prst="arc">
                <a:avLst>
                  <a:gd name="adj1" fmla="val 16200000"/>
                  <a:gd name="adj2" fmla="val 5534253"/>
                </a:avLst>
              </a:prstGeom>
              <a:ln w="25400">
                <a:solidFill>
                  <a:srgbClr val="F2F2F2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sz="2700"/>
              </a:p>
            </p:txBody>
          </p:sp>
          <p:cxnSp>
            <p:nvCxnSpPr>
              <p:cNvPr id="131" name="Straight Connector 130"/>
              <p:cNvCxnSpPr>
                <a:stCxn id="132" idx="2"/>
              </p:cNvCxnSpPr>
              <p:nvPr/>
            </p:nvCxnSpPr>
            <p:spPr>
              <a:xfrm>
                <a:off x="1798553" y="3801439"/>
                <a:ext cx="8604403" cy="1306"/>
              </a:xfrm>
              <a:prstGeom prst="line">
                <a:avLst/>
              </a:prstGeom>
              <a:ln w="25400">
                <a:solidFill>
                  <a:srgbClr val="F2F2F2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32" name="Arc 131"/>
              <p:cNvSpPr/>
              <p:nvPr/>
            </p:nvSpPr>
            <p:spPr>
              <a:xfrm rot="10800000">
                <a:off x="1060836" y="3801424"/>
                <a:ext cx="1465942" cy="1465942"/>
              </a:xfrm>
              <a:prstGeom prst="arc">
                <a:avLst>
                  <a:gd name="adj1" fmla="val 16200000"/>
                  <a:gd name="adj2" fmla="val 5422259"/>
                </a:avLst>
              </a:prstGeom>
              <a:ln w="25400">
                <a:solidFill>
                  <a:srgbClr val="F2F2F2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sz="2700"/>
              </a:p>
            </p:txBody>
          </p:sp>
          <p:cxnSp>
            <p:nvCxnSpPr>
              <p:cNvPr id="168" name="Straight Connector 167"/>
              <p:cNvCxnSpPr>
                <a:stCxn id="132" idx="0"/>
              </p:cNvCxnSpPr>
              <p:nvPr/>
            </p:nvCxnSpPr>
            <p:spPr>
              <a:xfrm>
                <a:off x="1793807" y="5267366"/>
                <a:ext cx="9337357" cy="0"/>
              </a:xfrm>
              <a:prstGeom prst="line">
                <a:avLst/>
              </a:prstGeom>
              <a:ln w="25400">
                <a:solidFill>
                  <a:srgbClr val="F2F2F2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2" name="Group 21"/>
            <p:cNvGrpSpPr/>
            <p:nvPr/>
          </p:nvGrpSpPr>
          <p:grpSpPr>
            <a:xfrm>
              <a:off x="2484728" y="2059920"/>
              <a:ext cx="553766" cy="553766"/>
              <a:chOff x="2294229" y="2190546"/>
              <a:chExt cx="553766" cy="553766"/>
            </a:xfrm>
          </p:grpSpPr>
          <p:sp>
            <p:nvSpPr>
              <p:cNvPr id="21" name="Oval 20"/>
              <p:cNvSpPr/>
              <p:nvPr/>
            </p:nvSpPr>
            <p:spPr>
              <a:xfrm>
                <a:off x="2294229" y="2190546"/>
                <a:ext cx="553766" cy="553766"/>
              </a:xfrm>
              <a:prstGeom prst="ellipse">
                <a:avLst/>
              </a:prstGeom>
              <a:solidFill>
                <a:srgbClr val="F2F2F2"/>
              </a:solidFill>
              <a:ln w="127000">
                <a:solidFill>
                  <a:srgbClr val="FFBE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700"/>
              </a:p>
            </p:txBody>
          </p:sp>
          <p:sp>
            <p:nvSpPr>
              <p:cNvPr id="76" name="TextBox 75">
                <a:extLst>
                  <a:ext uri="{FF2B5EF4-FFF2-40B4-BE49-F238E27FC236}">
                    <a16:creationId xmlns:a16="http://schemas.microsoft.com/office/drawing/2014/main" xmlns="" id="{40155F1C-8FDA-4C29-A73E-D860059661AD}"/>
                  </a:ext>
                </a:extLst>
              </p:cNvPr>
              <p:cNvSpPr txBox="1"/>
              <p:nvPr/>
            </p:nvSpPr>
            <p:spPr>
              <a:xfrm>
                <a:off x="2376349" y="2317338"/>
                <a:ext cx="389526" cy="256441"/>
              </a:xfrm>
              <a:prstGeom prst="rect">
                <a:avLst/>
              </a:prstGeom>
              <a:noFill/>
            </p:spPr>
            <p:txBody>
              <a:bodyPr wrap="square" lIns="0" tIns="0" rIns="0" bIns="0" rtlCol="0" anchor="ctr" anchorCtr="0">
                <a:spAutoFit/>
              </a:bodyPr>
              <a:lstStyle/>
              <a:p>
                <a:pPr algn="ctr">
                  <a:lnSpc>
                    <a:spcPts val="3000"/>
                  </a:lnSpc>
                </a:pPr>
                <a:r>
                  <a:rPr lang="en-US" b="1" spc="75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Segoe UI" panose="020B0502040204020203" pitchFamily="34" charset="0"/>
                    <a:ea typeface="Ebrima" panose="02000000000000000000" pitchFamily="2" charset="0"/>
                    <a:cs typeface="Segoe UI" panose="020B0502040204020203" pitchFamily="34" charset="0"/>
                  </a:rPr>
                  <a:t>2015</a:t>
                </a:r>
              </a:p>
            </p:txBody>
          </p:sp>
        </p:grpSp>
        <p:grpSp>
          <p:nvGrpSpPr>
            <p:cNvPr id="78" name="Group 77"/>
            <p:cNvGrpSpPr/>
            <p:nvPr/>
          </p:nvGrpSpPr>
          <p:grpSpPr>
            <a:xfrm>
              <a:off x="6743025" y="2059920"/>
              <a:ext cx="553766" cy="553766"/>
              <a:chOff x="2294229" y="2190546"/>
              <a:chExt cx="553766" cy="553766"/>
            </a:xfrm>
          </p:grpSpPr>
          <p:sp>
            <p:nvSpPr>
              <p:cNvPr id="79" name="Oval 78"/>
              <p:cNvSpPr/>
              <p:nvPr/>
            </p:nvSpPr>
            <p:spPr>
              <a:xfrm>
                <a:off x="2294229" y="2190546"/>
                <a:ext cx="553766" cy="553766"/>
              </a:xfrm>
              <a:prstGeom prst="ellipse">
                <a:avLst/>
              </a:prstGeom>
              <a:solidFill>
                <a:srgbClr val="F2F2F2"/>
              </a:solidFill>
              <a:ln w="127000">
                <a:solidFill>
                  <a:schemeClr val="accent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700"/>
              </a:p>
            </p:txBody>
          </p:sp>
          <p:sp>
            <p:nvSpPr>
              <p:cNvPr id="80" name="TextBox 79">
                <a:extLst>
                  <a:ext uri="{FF2B5EF4-FFF2-40B4-BE49-F238E27FC236}">
                    <a16:creationId xmlns:a16="http://schemas.microsoft.com/office/drawing/2014/main" xmlns="" id="{40155F1C-8FDA-4C29-A73E-D860059661AD}"/>
                  </a:ext>
                </a:extLst>
              </p:cNvPr>
              <p:cNvSpPr txBox="1"/>
              <p:nvPr/>
            </p:nvSpPr>
            <p:spPr>
              <a:xfrm>
                <a:off x="2376348" y="2340567"/>
                <a:ext cx="389526" cy="227164"/>
              </a:xfrm>
              <a:prstGeom prst="rect">
                <a:avLst/>
              </a:prstGeom>
              <a:noFill/>
            </p:spPr>
            <p:txBody>
              <a:bodyPr wrap="square" lIns="0" tIns="0" rIns="0" bIns="0" rtlCol="0" anchor="ctr" anchorCtr="0">
                <a:spAutoFit/>
              </a:bodyPr>
              <a:lstStyle/>
              <a:p>
                <a:pPr algn="ctr">
                  <a:lnSpc>
                    <a:spcPts val="3000"/>
                  </a:lnSpc>
                </a:pPr>
                <a:r>
                  <a:rPr lang="en-US" b="1" spc="75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Segoe UI" panose="020B0502040204020203" pitchFamily="34" charset="0"/>
                    <a:ea typeface="Ebrima" panose="02000000000000000000" pitchFamily="2" charset="0"/>
                    <a:cs typeface="Segoe UI" panose="020B0502040204020203" pitchFamily="34" charset="0"/>
                  </a:rPr>
                  <a:t>2016</a:t>
                </a:r>
              </a:p>
            </p:txBody>
          </p:sp>
        </p:grpSp>
        <p:grpSp>
          <p:nvGrpSpPr>
            <p:cNvPr id="87" name="Group 86"/>
            <p:cNvGrpSpPr/>
            <p:nvPr/>
          </p:nvGrpSpPr>
          <p:grpSpPr>
            <a:xfrm>
              <a:off x="4611821" y="3524541"/>
              <a:ext cx="553766" cy="553766"/>
              <a:chOff x="2294229" y="2190546"/>
              <a:chExt cx="553766" cy="553766"/>
            </a:xfrm>
          </p:grpSpPr>
          <p:sp>
            <p:nvSpPr>
              <p:cNvPr id="88" name="Oval 87"/>
              <p:cNvSpPr/>
              <p:nvPr/>
            </p:nvSpPr>
            <p:spPr>
              <a:xfrm>
                <a:off x="2294229" y="2190546"/>
                <a:ext cx="553766" cy="553766"/>
              </a:xfrm>
              <a:prstGeom prst="ellipse">
                <a:avLst/>
              </a:prstGeom>
              <a:solidFill>
                <a:srgbClr val="F2F2F2"/>
              </a:solidFill>
              <a:ln w="127000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700"/>
              </a:p>
            </p:txBody>
          </p:sp>
          <p:sp>
            <p:nvSpPr>
              <p:cNvPr id="89" name="TextBox 88">
                <a:extLst>
                  <a:ext uri="{FF2B5EF4-FFF2-40B4-BE49-F238E27FC236}">
                    <a16:creationId xmlns:a16="http://schemas.microsoft.com/office/drawing/2014/main" xmlns="" id="{40155F1C-8FDA-4C29-A73E-D860059661AD}"/>
                  </a:ext>
                </a:extLst>
              </p:cNvPr>
              <p:cNvSpPr txBox="1"/>
              <p:nvPr/>
            </p:nvSpPr>
            <p:spPr>
              <a:xfrm>
                <a:off x="2376349" y="2350169"/>
                <a:ext cx="389526" cy="227164"/>
              </a:xfrm>
              <a:prstGeom prst="rect">
                <a:avLst/>
              </a:prstGeom>
              <a:noFill/>
            </p:spPr>
            <p:txBody>
              <a:bodyPr wrap="square" lIns="0" tIns="0" rIns="0" bIns="0" rtlCol="0" anchor="ctr" anchorCtr="0">
                <a:spAutoFit/>
              </a:bodyPr>
              <a:lstStyle/>
              <a:p>
                <a:pPr algn="ctr">
                  <a:lnSpc>
                    <a:spcPts val="3000"/>
                  </a:lnSpc>
                </a:pPr>
                <a:r>
                  <a:rPr lang="en-US" b="1" spc="75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Segoe UI" panose="020B0502040204020203" pitchFamily="34" charset="0"/>
                    <a:ea typeface="Ebrima" panose="02000000000000000000" pitchFamily="2" charset="0"/>
                    <a:cs typeface="Segoe UI" panose="020B0502040204020203" pitchFamily="34" charset="0"/>
                  </a:rPr>
                  <a:t>2018</a:t>
                </a:r>
              </a:p>
            </p:txBody>
          </p:sp>
        </p:grpSp>
        <p:grpSp>
          <p:nvGrpSpPr>
            <p:cNvPr id="90" name="Group 89"/>
            <p:cNvGrpSpPr/>
            <p:nvPr/>
          </p:nvGrpSpPr>
          <p:grpSpPr>
            <a:xfrm>
              <a:off x="8864806" y="3524541"/>
              <a:ext cx="553766" cy="553766"/>
              <a:chOff x="2294229" y="2190546"/>
              <a:chExt cx="553766" cy="553766"/>
            </a:xfrm>
          </p:grpSpPr>
          <p:sp>
            <p:nvSpPr>
              <p:cNvPr id="91" name="Oval 90"/>
              <p:cNvSpPr/>
              <p:nvPr/>
            </p:nvSpPr>
            <p:spPr>
              <a:xfrm>
                <a:off x="2294229" y="2190546"/>
                <a:ext cx="553766" cy="553766"/>
              </a:xfrm>
              <a:prstGeom prst="ellipse">
                <a:avLst/>
              </a:prstGeom>
              <a:solidFill>
                <a:srgbClr val="F2F2F2"/>
              </a:solidFill>
              <a:ln w="127000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700"/>
              </a:p>
            </p:txBody>
          </p:sp>
          <p:sp>
            <p:nvSpPr>
              <p:cNvPr id="92" name="TextBox 91">
                <a:extLst>
                  <a:ext uri="{FF2B5EF4-FFF2-40B4-BE49-F238E27FC236}">
                    <a16:creationId xmlns:a16="http://schemas.microsoft.com/office/drawing/2014/main" xmlns="" id="{40155F1C-8FDA-4C29-A73E-D860059661AD}"/>
                  </a:ext>
                </a:extLst>
              </p:cNvPr>
              <p:cNvSpPr txBox="1"/>
              <p:nvPr/>
            </p:nvSpPr>
            <p:spPr>
              <a:xfrm>
                <a:off x="2376349" y="2341071"/>
                <a:ext cx="389526" cy="227164"/>
              </a:xfrm>
              <a:prstGeom prst="rect">
                <a:avLst/>
              </a:prstGeom>
              <a:noFill/>
            </p:spPr>
            <p:txBody>
              <a:bodyPr wrap="square" lIns="0" tIns="0" rIns="0" bIns="0" rtlCol="0" anchor="ctr" anchorCtr="0">
                <a:spAutoFit/>
              </a:bodyPr>
              <a:lstStyle/>
              <a:p>
                <a:pPr algn="ctr">
                  <a:lnSpc>
                    <a:spcPts val="3000"/>
                  </a:lnSpc>
                </a:pPr>
                <a:r>
                  <a:rPr lang="en-US" b="1" spc="75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Segoe UI" panose="020B0502040204020203" pitchFamily="34" charset="0"/>
                    <a:ea typeface="Ebrima" panose="02000000000000000000" pitchFamily="2" charset="0"/>
                    <a:cs typeface="Segoe UI" panose="020B0502040204020203" pitchFamily="34" charset="0"/>
                  </a:rPr>
                  <a:t>2017</a:t>
                </a:r>
              </a:p>
            </p:txBody>
          </p:sp>
        </p:grpSp>
        <p:grpSp>
          <p:nvGrpSpPr>
            <p:cNvPr id="93" name="Group 92"/>
            <p:cNvGrpSpPr/>
            <p:nvPr/>
          </p:nvGrpSpPr>
          <p:grpSpPr>
            <a:xfrm>
              <a:off x="2484729" y="4992148"/>
              <a:ext cx="553766" cy="553766"/>
              <a:chOff x="2294229" y="2190546"/>
              <a:chExt cx="553766" cy="553766"/>
            </a:xfrm>
          </p:grpSpPr>
          <p:sp>
            <p:nvSpPr>
              <p:cNvPr id="94" name="Oval 93"/>
              <p:cNvSpPr/>
              <p:nvPr/>
            </p:nvSpPr>
            <p:spPr>
              <a:xfrm>
                <a:off x="2294229" y="2190546"/>
                <a:ext cx="553766" cy="553766"/>
              </a:xfrm>
              <a:prstGeom prst="ellipse">
                <a:avLst/>
              </a:prstGeom>
              <a:solidFill>
                <a:srgbClr val="F2F2F2"/>
              </a:solidFill>
              <a:ln w="127000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700"/>
              </a:p>
            </p:txBody>
          </p:sp>
          <p:sp>
            <p:nvSpPr>
              <p:cNvPr id="95" name="TextBox 94">
                <a:extLst>
                  <a:ext uri="{FF2B5EF4-FFF2-40B4-BE49-F238E27FC236}">
                    <a16:creationId xmlns:a16="http://schemas.microsoft.com/office/drawing/2014/main" xmlns="" id="{40155F1C-8FDA-4C29-A73E-D860059661AD}"/>
                  </a:ext>
                </a:extLst>
              </p:cNvPr>
              <p:cNvSpPr txBox="1"/>
              <p:nvPr/>
            </p:nvSpPr>
            <p:spPr>
              <a:xfrm>
                <a:off x="2376348" y="2334950"/>
                <a:ext cx="389526" cy="227164"/>
              </a:xfrm>
              <a:prstGeom prst="rect">
                <a:avLst/>
              </a:prstGeom>
              <a:noFill/>
            </p:spPr>
            <p:txBody>
              <a:bodyPr wrap="square" lIns="0" tIns="0" rIns="0" bIns="0" rtlCol="0" anchor="ctr" anchorCtr="0">
                <a:spAutoFit/>
              </a:bodyPr>
              <a:lstStyle/>
              <a:p>
                <a:pPr algn="ctr">
                  <a:lnSpc>
                    <a:spcPts val="3000"/>
                  </a:lnSpc>
                </a:pPr>
                <a:r>
                  <a:rPr lang="en-US" b="1" spc="75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Segoe UI" panose="020B0502040204020203" pitchFamily="34" charset="0"/>
                    <a:ea typeface="Ebrima" panose="02000000000000000000" pitchFamily="2" charset="0"/>
                    <a:cs typeface="Segoe UI" panose="020B0502040204020203" pitchFamily="34" charset="0"/>
                  </a:rPr>
                  <a:t>2019</a:t>
                </a:r>
              </a:p>
            </p:txBody>
          </p:sp>
        </p:grpSp>
        <p:grpSp>
          <p:nvGrpSpPr>
            <p:cNvPr id="96" name="Group 95"/>
            <p:cNvGrpSpPr/>
            <p:nvPr/>
          </p:nvGrpSpPr>
          <p:grpSpPr>
            <a:xfrm>
              <a:off x="6812134" y="4992148"/>
              <a:ext cx="553766" cy="553766"/>
              <a:chOff x="2357907" y="2190546"/>
              <a:chExt cx="553766" cy="553766"/>
            </a:xfrm>
          </p:grpSpPr>
          <p:sp>
            <p:nvSpPr>
              <p:cNvPr id="97" name="Oval 96"/>
              <p:cNvSpPr/>
              <p:nvPr/>
            </p:nvSpPr>
            <p:spPr>
              <a:xfrm>
                <a:off x="2357907" y="2190546"/>
                <a:ext cx="553766" cy="553766"/>
              </a:xfrm>
              <a:prstGeom prst="ellipse">
                <a:avLst/>
              </a:prstGeom>
              <a:solidFill>
                <a:srgbClr val="F2F2F2"/>
              </a:solidFill>
              <a:ln w="127000">
                <a:solidFill>
                  <a:schemeClr val="accent2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700"/>
              </a:p>
            </p:txBody>
          </p:sp>
          <p:sp>
            <p:nvSpPr>
              <p:cNvPr id="98" name="TextBox 97">
                <a:extLst>
                  <a:ext uri="{FF2B5EF4-FFF2-40B4-BE49-F238E27FC236}">
                    <a16:creationId xmlns:a16="http://schemas.microsoft.com/office/drawing/2014/main" xmlns="" id="{40155F1C-8FDA-4C29-A73E-D860059661AD}"/>
                  </a:ext>
                </a:extLst>
              </p:cNvPr>
              <p:cNvSpPr txBox="1"/>
              <p:nvPr/>
            </p:nvSpPr>
            <p:spPr>
              <a:xfrm>
                <a:off x="2440025" y="2344046"/>
                <a:ext cx="389526" cy="227164"/>
              </a:xfrm>
              <a:prstGeom prst="rect">
                <a:avLst/>
              </a:prstGeom>
              <a:noFill/>
            </p:spPr>
            <p:txBody>
              <a:bodyPr wrap="square" lIns="0" tIns="0" rIns="0" bIns="0" rtlCol="0" anchor="ctr" anchorCtr="0">
                <a:spAutoFit/>
              </a:bodyPr>
              <a:lstStyle/>
              <a:p>
                <a:pPr algn="ctr">
                  <a:lnSpc>
                    <a:spcPts val="3000"/>
                  </a:lnSpc>
                </a:pPr>
                <a:r>
                  <a:rPr lang="en-US" b="1" spc="75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Segoe UI" panose="020B0502040204020203" pitchFamily="34" charset="0"/>
                    <a:ea typeface="Ebrima" panose="02000000000000000000" pitchFamily="2" charset="0"/>
                    <a:cs typeface="Segoe UI" panose="020B0502040204020203" pitchFamily="34" charset="0"/>
                  </a:rPr>
                  <a:t>2020</a:t>
                </a:r>
              </a:p>
            </p:txBody>
          </p:sp>
        </p:grpSp>
        <p:sp>
          <p:nvSpPr>
            <p:cNvPr id="99" name="TextBox 98">
              <a:extLst>
                <a:ext uri="{FF2B5EF4-FFF2-40B4-BE49-F238E27FC236}">
                  <a16:creationId xmlns:a16="http://schemas.microsoft.com/office/drawing/2014/main" xmlns="" id="{40155F1C-8FDA-4C29-A73E-D860059661AD}"/>
                </a:ext>
              </a:extLst>
            </p:cNvPr>
            <p:cNvSpPr txBox="1"/>
            <p:nvPr/>
          </p:nvSpPr>
          <p:spPr>
            <a:xfrm>
              <a:off x="1060836" y="1862682"/>
              <a:ext cx="903048" cy="25644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>
                <a:lnSpc>
                  <a:spcPts val="3000"/>
                </a:lnSpc>
              </a:pPr>
              <a:r>
                <a:rPr lang="en-US" sz="2100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Ebrima" panose="02000000000000000000" pitchFamily="2" charset="0"/>
                  <a:cs typeface="Segoe UI" panose="020B0502040204020203" pitchFamily="34" charset="0"/>
                </a:rPr>
                <a:t>START</a:t>
              </a:r>
            </a:p>
          </p:txBody>
        </p:sp>
      </p:grp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F34750F8-F7F7-4B91-AC15-EEB281D22D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D159D0-FDDA-4ACF-B155-6BF318D512AF}" type="slidenum">
              <a:rPr lang="en-US" smtClean="0"/>
              <a:t>4</a:t>
            </a:fld>
            <a:endParaRPr lang="en-US" dirty="0"/>
          </a:p>
        </p:txBody>
      </p:sp>
      <p:sp>
        <p:nvSpPr>
          <p:cNvPr id="55" name="Заголовок 5">
            <a:extLst>
              <a:ext uri="{FF2B5EF4-FFF2-40B4-BE49-F238E27FC236}">
                <a16:creationId xmlns:a16="http://schemas.microsoft.com/office/drawing/2014/main" xmlns="" id="{C34EA624-2ABB-49B1-A5A9-09EE19D74CDE}"/>
              </a:ext>
            </a:extLst>
          </p:cNvPr>
          <p:cNvSpPr txBox="1">
            <a:spLocks/>
          </p:cNvSpPr>
          <p:nvPr/>
        </p:nvSpPr>
        <p:spPr>
          <a:xfrm>
            <a:off x="551986" y="20576"/>
            <a:ext cx="7516967" cy="846371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457200">
              <a:lnSpc>
                <a:spcPts val="7400"/>
              </a:lnSpc>
            </a:pPr>
            <a:r>
              <a:rPr lang="en-US" sz="6000" dirty="0">
                <a:solidFill>
                  <a:schemeClr val="tx1">
                    <a:lumMod val="75000"/>
                    <a:lumOff val="25000"/>
                  </a:schemeClr>
                </a:solidFill>
                <a:ea typeface="+mn-ea"/>
                <a:cs typeface="+mn-cs"/>
              </a:rPr>
              <a:t>Journey Infographics</a:t>
            </a:r>
          </a:p>
        </p:txBody>
      </p:sp>
      <p:cxnSp>
        <p:nvCxnSpPr>
          <p:cNvPr id="56" name="Прямая соединительная линия 15">
            <a:extLst>
              <a:ext uri="{FF2B5EF4-FFF2-40B4-BE49-F238E27FC236}">
                <a16:creationId xmlns:a16="http://schemas.microsoft.com/office/drawing/2014/main" xmlns="" id="{DB4D0375-92C6-4066-9953-4D2FBF5B90EB}"/>
              </a:ext>
            </a:extLst>
          </p:cNvPr>
          <p:cNvCxnSpPr/>
          <p:nvPr/>
        </p:nvCxnSpPr>
        <p:spPr>
          <a:xfrm>
            <a:off x="0" y="1297528"/>
            <a:ext cx="3619500" cy="0"/>
          </a:xfrm>
          <a:prstGeom prst="line">
            <a:avLst/>
          </a:prstGeom>
          <a:ln w="57150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TextBox 56">
            <a:extLst>
              <a:ext uri="{FF2B5EF4-FFF2-40B4-BE49-F238E27FC236}">
                <a16:creationId xmlns:a16="http://schemas.microsoft.com/office/drawing/2014/main" xmlns="" id="{C26A206B-1F06-4A33-AAC4-52D0278D78B3}"/>
              </a:ext>
            </a:extLst>
          </p:cNvPr>
          <p:cNvSpPr txBox="1"/>
          <p:nvPr/>
        </p:nvSpPr>
        <p:spPr>
          <a:xfrm>
            <a:off x="3628558" y="688362"/>
            <a:ext cx="13135189" cy="9394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7400"/>
              </a:lnSpc>
            </a:pPr>
            <a:r>
              <a:rPr lang="en-US" sz="40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Road Map towards Innovation and Efficiency</a:t>
            </a:r>
            <a:endParaRPr lang="en-US" sz="4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58" name="Arrow: Chevron 295">
            <a:extLst>
              <a:ext uri="{FF2B5EF4-FFF2-40B4-BE49-F238E27FC236}">
                <a16:creationId xmlns:a16="http://schemas.microsoft.com/office/drawing/2014/main" xmlns="" id="{316082F6-4CB4-450E-BEE4-BEF2537581EC}"/>
              </a:ext>
            </a:extLst>
          </p:cNvPr>
          <p:cNvSpPr/>
          <p:nvPr/>
        </p:nvSpPr>
        <p:spPr>
          <a:xfrm>
            <a:off x="3199946" y="3608250"/>
            <a:ext cx="2034976" cy="264219"/>
          </a:xfrm>
          <a:prstGeom prst="chevron">
            <a:avLst/>
          </a:prstGeom>
          <a:solidFill>
            <a:schemeClr val="accent4"/>
          </a:solidFill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1600" b="1" i="1" dirty="0">
                <a:solidFill>
                  <a:schemeClr val="accent1">
                    <a:lumMod val="50000"/>
                  </a:schemeClr>
                </a:solidFill>
                <a:latin typeface="+mj-lt"/>
              </a:rPr>
              <a:t>Build and Incubate</a:t>
            </a:r>
            <a:endParaRPr lang="en-ID" sz="1600" b="1" i="1" dirty="0">
              <a:solidFill>
                <a:schemeClr val="accent1">
                  <a:lumMod val="50000"/>
                </a:schemeClr>
              </a:solidFill>
              <a:latin typeface="+mj-lt"/>
            </a:endParaRP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xmlns="" id="{EDFBD7F5-A471-43BD-B56C-461413086A4E}"/>
              </a:ext>
            </a:extLst>
          </p:cNvPr>
          <p:cNvSpPr txBox="1"/>
          <p:nvPr/>
        </p:nvSpPr>
        <p:spPr>
          <a:xfrm>
            <a:off x="2859635" y="3962643"/>
            <a:ext cx="2463619" cy="116955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257209" indent="-257209" algn="just">
              <a:buFont typeface="Wingdings" panose="05000000000000000000" pitchFamily="2" charset="2"/>
              <a:buChar char="q"/>
              <a:defRPr/>
            </a:pPr>
            <a:r>
              <a:rPr lang="en-US" sz="1400" kern="0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t>Improve Consistency</a:t>
            </a:r>
          </a:p>
          <a:p>
            <a:pPr marL="257209" indent="-257209" algn="just">
              <a:buFont typeface="Wingdings" panose="05000000000000000000" pitchFamily="2" charset="2"/>
              <a:buChar char="q"/>
              <a:defRPr/>
            </a:pPr>
            <a:r>
              <a:rPr lang="en-US" sz="1400" kern="0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t> Process Standardization</a:t>
            </a:r>
          </a:p>
          <a:p>
            <a:pPr marL="257209" indent="-257209" algn="just">
              <a:buFont typeface="Wingdings" panose="05000000000000000000" pitchFamily="2" charset="2"/>
              <a:buChar char="q"/>
              <a:defRPr/>
            </a:pPr>
            <a:r>
              <a:rPr lang="en-US" sz="1400" kern="0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t> Centralize Management of Artifacts</a:t>
            </a:r>
          </a:p>
          <a:p>
            <a:pPr algn="ctr">
              <a:lnSpc>
                <a:spcPts val="2400"/>
              </a:lnSpc>
            </a:pPr>
            <a:r>
              <a:rPr lang="en-US" sz="800" dirty="0">
                <a:solidFill>
                  <a:schemeClr val="tx1">
                    <a:lumMod val="65000"/>
                    <a:lumOff val="35000"/>
                  </a:schemeClr>
                </a:solidFill>
                <a:ea typeface="Ebrima" panose="02000000000000000000" pitchFamily="2" charset="0"/>
                <a:cs typeface="Segoe UI" panose="020B0502040204020203" pitchFamily="34" charset="0"/>
              </a:rPr>
              <a:t>.</a:t>
            </a: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xmlns="" id="{15B5222B-2CC9-463E-BDC3-5185879B6A23}"/>
              </a:ext>
            </a:extLst>
          </p:cNvPr>
          <p:cNvSpPr txBox="1"/>
          <p:nvPr/>
        </p:nvSpPr>
        <p:spPr>
          <a:xfrm>
            <a:off x="3106206" y="1886238"/>
            <a:ext cx="265843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83381" indent="-183381" algn="just">
              <a:buFont typeface="Wingdings" pitchFamily="2" charset="2"/>
              <a:buChar char="v"/>
              <a:defRPr/>
            </a:pPr>
            <a:r>
              <a:rPr lang="en-US" sz="1400" b="1" kern="0" dirty="0">
                <a:solidFill>
                  <a:schemeClr val="bg2">
                    <a:lumMod val="10000"/>
                  </a:schemeClr>
                </a:solidFill>
                <a:latin typeface="Calibri (Body)"/>
                <a:ea typeface="MS PGothic" pitchFamily="34" charset="-128"/>
              </a:rPr>
              <a:t>Improve Consistency</a:t>
            </a:r>
          </a:p>
          <a:p>
            <a:pPr marL="183381" indent="-183381" algn="just">
              <a:buFont typeface="Wingdings" pitchFamily="2" charset="2"/>
              <a:buChar char="v"/>
              <a:defRPr/>
            </a:pPr>
            <a:r>
              <a:rPr lang="en-US" sz="1400" b="1" kern="0" dirty="0">
                <a:solidFill>
                  <a:schemeClr val="bg2">
                    <a:lumMod val="10000"/>
                  </a:schemeClr>
                </a:solidFill>
                <a:latin typeface="Calibri (Body)"/>
                <a:ea typeface="MS PGothic" pitchFamily="34" charset="-128"/>
              </a:rPr>
              <a:t> First healthcare project - US</a:t>
            </a:r>
          </a:p>
        </p:txBody>
      </p:sp>
      <p:sp>
        <p:nvSpPr>
          <p:cNvPr id="62" name="Arrow: Chevron 295">
            <a:extLst>
              <a:ext uri="{FF2B5EF4-FFF2-40B4-BE49-F238E27FC236}">
                <a16:creationId xmlns:a16="http://schemas.microsoft.com/office/drawing/2014/main" xmlns="" id="{316082F6-4CB4-450E-BEE4-BEF2537581EC}"/>
              </a:ext>
            </a:extLst>
          </p:cNvPr>
          <p:cNvSpPr/>
          <p:nvPr/>
        </p:nvSpPr>
        <p:spPr>
          <a:xfrm>
            <a:off x="9522323" y="3622119"/>
            <a:ext cx="2034976" cy="264219"/>
          </a:xfrm>
          <a:prstGeom prst="chevron">
            <a:avLst/>
          </a:prstGeom>
          <a:solidFill>
            <a:schemeClr val="accent4"/>
          </a:solidFill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1600" b="1" i="1" dirty="0">
                <a:solidFill>
                  <a:schemeClr val="accent1">
                    <a:lumMod val="50000"/>
                  </a:schemeClr>
                </a:solidFill>
                <a:latin typeface="+mj-lt"/>
              </a:rPr>
              <a:t>Build and Incubate</a:t>
            </a:r>
            <a:endParaRPr lang="en-ID" sz="1600" b="1" i="1" dirty="0">
              <a:solidFill>
                <a:schemeClr val="accent1">
                  <a:lumMod val="50000"/>
                </a:schemeClr>
              </a:solidFill>
              <a:latin typeface="+mj-lt"/>
            </a:endParaRP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xmlns="" id="{EDFBD7F5-A471-43BD-B56C-461413086A4E}"/>
              </a:ext>
            </a:extLst>
          </p:cNvPr>
          <p:cNvSpPr txBox="1"/>
          <p:nvPr/>
        </p:nvSpPr>
        <p:spPr>
          <a:xfrm>
            <a:off x="9246130" y="3953922"/>
            <a:ext cx="3276681" cy="95410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257209" indent="-257209" algn="just">
              <a:buFont typeface="Wingdings" panose="05000000000000000000" pitchFamily="2" charset="2"/>
              <a:buChar char="q"/>
              <a:defRPr/>
            </a:pPr>
            <a:r>
              <a:rPr lang="en-US" sz="1400" kern="0" dirty="0">
                <a:solidFill>
                  <a:schemeClr val="accent2">
                    <a:lumMod val="50000"/>
                  </a:schemeClr>
                </a:solidFill>
                <a:latin typeface="Constantia" panose="02030602050306030303" pitchFamily="18" charset="0"/>
                <a:ea typeface="MS PGothic" pitchFamily="34" charset="-128"/>
              </a:rPr>
              <a:t>Consolidate Environment  &amp; Tools</a:t>
            </a:r>
          </a:p>
          <a:p>
            <a:pPr marL="257209" indent="-257209" algn="just">
              <a:buFont typeface="Wingdings" panose="05000000000000000000" pitchFamily="2" charset="2"/>
              <a:buChar char="q"/>
              <a:defRPr/>
            </a:pPr>
            <a:r>
              <a:rPr lang="en-US" sz="1400" kern="0" dirty="0">
                <a:solidFill>
                  <a:schemeClr val="accent2">
                    <a:lumMod val="50000"/>
                  </a:schemeClr>
                </a:solidFill>
                <a:latin typeface="Constantia" panose="02030602050306030303" pitchFamily="18" charset="0"/>
                <a:ea typeface="MS PGothic" pitchFamily="34" charset="-128"/>
              </a:rPr>
              <a:t> Reduce Maintenance</a:t>
            </a:r>
          </a:p>
          <a:p>
            <a:pPr marL="257209" indent="-257209" algn="just">
              <a:buFont typeface="Wingdings" panose="05000000000000000000" pitchFamily="2" charset="2"/>
              <a:buChar char="q"/>
              <a:defRPr/>
            </a:pPr>
            <a:r>
              <a:rPr lang="en-US" sz="1400" kern="0" dirty="0">
                <a:solidFill>
                  <a:schemeClr val="accent2">
                    <a:lumMod val="50000"/>
                  </a:schemeClr>
                </a:solidFill>
                <a:latin typeface="Constantia" panose="02030602050306030303" pitchFamily="18" charset="0"/>
                <a:ea typeface="MS PGothic" pitchFamily="34" charset="-128"/>
              </a:rPr>
              <a:t> Resource Utilization Matrix</a:t>
            </a:r>
          </a:p>
          <a:p>
            <a:pPr algn="ctr">
              <a:lnSpc>
                <a:spcPts val="2400"/>
              </a:lnSpc>
            </a:pPr>
            <a:r>
              <a:rPr lang="en-US" sz="800" dirty="0">
                <a:solidFill>
                  <a:schemeClr val="tx1">
                    <a:lumMod val="65000"/>
                    <a:lumOff val="35000"/>
                  </a:schemeClr>
                </a:solidFill>
                <a:ea typeface="Ebrima" panose="02000000000000000000" pitchFamily="2" charset="0"/>
                <a:cs typeface="Segoe UI" panose="020B0502040204020203" pitchFamily="34" charset="0"/>
              </a:rPr>
              <a:t>.</a:t>
            </a:r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xmlns="" id="{12152A32-A78D-4B8A-885A-E3CD2D967E53}"/>
              </a:ext>
            </a:extLst>
          </p:cNvPr>
          <p:cNvSpPr txBox="1"/>
          <p:nvPr/>
        </p:nvSpPr>
        <p:spPr>
          <a:xfrm>
            <a:off x="9145588" y="1665178"/>
            <a:ext cx="355321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183381" indent="-183381">
              <a:buFont typeface="Wingdings" pitchFamily="2" charset="2"/>
              <a:buChar char="v"/>
              <a:defRPr sz="2100" kern="0">
                <a:latin typeface="Franklin Gothic Book" panose="020B0503020102020204" pitchFamily="34" charset="0"/>
                <a:ea typeface="MS PGothic" pitchFamily="34" charset="-128"/>
              </a:defRPr>
            </a:lvl1pPr>
          </a:lstStyle>
          <a:p>
            <a:pPr algn="just"/>
            <a:r>
              <a:rPr lang="en-US" sz="1400" b="1" dirty="0">
                <a:solidFill>
                  <a:schemeClr val="bg2">
                    <a:lumMod val="10000"/>
                  </a:schemeClr>
                </a:solidFill>
                <a:latin typeface="Calibri (Body)"/>
              </a:rPr>
              <a:t>Engagement – Top Tier Indian Bank</a:t>
            </a:r>
          </a:p>
          <a:p>
            <a:pPr algn="just"/>
            <a:r>
              <a:rPr lang="en-US" sz="1400" b="1" dirty="0">
                <a:solidFill>
                  <a:schemeClr val="bg2">
                    <a:lumMod val="10000"/>
                  </a:schemeClr>
                </a:solidFill>
                <a:latin typeface="Calibri (Body)"/>
              </a:rPr>
              <a:t>First Step – E-Governance</a:t>
            </a:r>
          </a:p>
          <a:p>
            <a:pPr algn="just"/>
            <a:r>
              <a:rPr lang="en-US" sz="1400" b="1" dirty="0">
                <a:solidFill>
                  <a:schemeClr val="bg2">
                    <a:lumMod val="10000"/>
                  </a:schemeClr>
                </a:solidFill>
                <a:latin typeface="Calibri (Body)"/>
              </a:rPr>
              <a:t>First Mobile Application – Banking</a:t>
            </a:r>
          </a:p>
          <a:p>
            <a:pPr algn="just"/>
            <a:r>
              <a:rPr lang="en-US" sz="1400" b="1" dirty="0">
                <a:solidFill>
                  <a:schemeClr val="bg2">
                    <a:lumMod val="10000"/>
                  </a:schemeClr>
                </a:solidFill>
                <a:latin typeface="Calibri (Body)"/>
              </a:rPr>
              <a:t>Reached a client size of 10</a:t>
            </a:r>
          </a:p>
        </p:txBody>
      </p:sp>
      <p:sp>
        <p:nvSpPr>
          <p:cNvPr id="67" name="Arrow: Chevron 296">
            <a:extLst>
              <a:ext uri="{FF2B5EF4-FFF2-40B4-BE49-F238E27FC236}">
                <a16:creationId xmlns:a16="http://schemas.microsoft.com/office/drawing/2014/main" xmlns="" id="{1044EFE2-C7B8-4687-BDB3-137B9ABF9213}"/>
              </a:ext>
            </a:extLst>
          </p:cNvPr>
          <p:cNvSpPr/>
          <p:nvPr/>
        </p:nvSpPr>
        <p:spPr>
          <a:xfrm flipH="1">
            <a:off x="12522811" y="4476507"/>
            <a:ext cx="2312499" cy="365825"/>
          </a:xfrm>
          <a:prstGeom prst="chevron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2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b="1" i="1" dirty="0">
                <a:solidFill>
                  <a:schemeClr val="bg1"/>
                </a:solidFill>
                <a:latin typeface="+mj-lt"/>
              </a:rPr>
              <a:t>Nurture and Optimize</a:t>
            </a:r>
            <a:endParaRPr lang="en-ID" sz="1600" b="1" i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68" name="Arrow: Chevron 296">
            <a:extLst>
              <a:ext uri="{FF2B5EF4-FFF2-40B4-BE49-F238E27FC236}">
                <a16:creationId xmlns:a16="http://schemas.microsoft.com/office/drawing/2014/main" xmlns="" id="{1044EFE2-C7B8-4687-BDB3-137B9ABF9213}"/>
              </a:ext>
            </a:extLst>
          </p:cNvPr>
          <p:cNvSpPr/>
          <p:nvPr/>
        </p:nvSpPr>
        <p:spPr>
          <a:xfrm flipH="1">
            <a:off x="6201762" y="4543631"/>
            <a:ext cx="2218448" cy="302443"/>
          </a:xfrm>
          <a:prstGeom prst="chevron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2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b="1" i="1" dirty="0">
                <a:solidFill>
                  <a:schemeClr val="bg1"/>
                </a:solidFill>
                <a:latin typeface="+mj-lt"/>
              </a:rPr>
              <a:t>Nurture and Optimize</a:t>
            </a:r>
            <a:endParaRPr lang="en-ID" sz="1600" b="1" i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69" name="Arrow: Chevron 296">
            <a:extLst>
              <a:ext uri="{FF2B5EF4-FFF2-40B4-BE49-F238E27FC236}">
                <a16:creationId xmlns:a16="http://schemas.microsoft.com/office/drawing/2014/main" xmlns="" id="{1044EFE2-C7B8-4687-BDB3-137B9ABF9213}"/>
              </a:ext>
            </a:extLst>
          </p:cNvPr>
          <p:cNvSpPr/>
          <p:nvPr/>
        </p:nvSpPr>
        <p:spPr>
          <a:xfrm>
            <a:off x="3012010" y="6691906"/>
            <a:ext cx="2304750" cy="352673"/>
          </a:xfrm>
          <a:prstGeom prst="chevron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2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b="1" i="1" dirty="0">
                <a:solidFill>
                  <a:schemeClr val="bg1"/>
                </a:solidFill>
                <a:latin typeface="+mj-lt"/>
              </a:rPr>
              <a:t>Nurture and Optimize</a:t>
            </a:r>
            <a:endParaRPr lang="en-ID" sz="1600" b="1" i="1" dirty="0">
              <a:solidFill>
                <a:schemeClr val="bg1"/>
              </a:solidFill>
              <a:latin typeface="+mj-lt"/>
            </a:endParaRPr>
          </a:p>
        </p:txBody>
      </p:sp>
      <p:cxnSp>
        <p:nvCxnSpPr>
          <p:cNvPr id="70" name="Прямая соединительная линия 15">
            <a:extLst>
              <a:ext uri="{FF2B5EF4-FFF2-40B4-BE49-F238E27FC236}">
                <a16:creationId xmlns:a16="http://schemas.microsoft.com/office/drawing/2014/main" xmlns="" id="{DB4D0375-92C6-4066-9953-4D2FBF5B90EB}"/>
              </a:ext>
            </a:extLst>
          </p:cNvPr>
          <p:cNvCxnSpPr/>
          <p:nvPr/>
        </p:nvCxnSpPr>
        <p:spPr>
          <a:xfrm>
            <a:off x="5487303" y="3303528"/>
            <a:ext cx="6824" cy="1702010"/>
          </a:xfrm>
          <a:prstGeom prst="line">
            <a:avLst/>
          </a:prstGeom>
          <a:ln w="28575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Прямая соединительная линия 15">
            <a:extLst>
              <a:ext uri="{FF2B5EF4-FFF2-40B4-BE49-F238E27FC236}">
                <a16:creationId xmlns:a16="http://schemas.microsoft.com/office/drawing/2014/main" xmlns="" id="{DB4D0375-92C6-4066-9953-4D2FBF5B90EB}"/>
              </a:ext>
            </a:extLst>
          </p:cNvPr>
          <p:cNvCxnSpPr/>
          <p:nvPr/>
        </p:nvCxnSpPr>
        <p:spPr>
          <a:xfrm>
            <a:off x="9130668" y="3313995"/>
            <a:ext cx="6824" cy="1702010"/>
          </a:xfrm>
          <a:prstGeom prst="line">
            <a:avLst/>
          </a:prstGeom>
          <a:ln w="28575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3" name="TextBox 72">
            <a:extLst>
              <a:ext uri="{FF2B5EF4-FFF2-40B4-BE49-F238E27FC236}">
                <a16:creationId xmlns:a16="http://schemas.microsoft.com/office/drawing/2014/main" xmlns="" id="{A1A57584-F3AA-4476-A123-07458455910E}"/>
              </a:ext>
            </a:extLst>
          </p:cNvPr>
          <p:cNvSpPr txBox="1"/>
          <p:nvPr/>
        </p:nvSpPr>
        <p:spPr>
          <a:xfrm rot="10800000" flipV="1">
            <a:off x="5662097" y="5993418"/>
            <a:ext cx="3281877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x-none"/>
            </a:defPPr>
            <a:lvl1pPr marL="122238" indent="-122238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v"/>
              <a:defRPr sz="1200" kern="0">
                <a:solidFill>
                  <a:srgbClr val="000000"/>
                </a:solidFill>
                <a:latin typeface="Franklin Gothic Book" panose="020B0503020102020204" pitchFamily="34" charset="0"/>
                <a:ea typeface="MS PGothic" pitchFamily="34" charset="-128"/>
              </a:defRPr>
            </a:lvl1pPr>
          </a:lstStyle>
          <a:p>
            <a:pPr algn="just">
              <a:buFont typeface="Wingdings" panose="05000000000000000000" pitchFamily="2" charset="2"/>
              <a:buChar char="q"/>
              <a:defRPr/>
            </a:pPr>
            <a:r>
              <a:rPr lang="en-US" sz="14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Metrics &amp; Measurement Framework</a:t>
            </a:r>
          </a:p>
          <a:p>
            <a:pPr algn="just">
              <a:buFont typeface="Wingdings" panose="05000000000000000000" pitchFamily="2" charset="2"/>
              <a:buChar char="q"/>
              <a:defRPr/>
            </a:pPr>
            <a:r>
              <a:rPr lang="en-US" sz="14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Flexible Resource Pool</a:t>
            </a:r>
          </a:p>
        </p:txBody>
      </p:sp>
      <p:sp>
        <p:nvSpPr>
          <p:cNvPr id="74" name="TextBox 73">
            <a:extLst>
              <a:ext uri="{FF2B5EF4-FFF2-40B4-BE49-F238E27FC236}">
                <a16:creationId xmlns:a16="http://schemas.microsoft.com/office/drawing/2014/main" xmlns="" id="{A1A57584-F3AA-4476-A123-07458455910E}"/>
              </a:ext>
            </a:extLst>
          </p:cNvPr>
          <p:cNvSpPr txBox="1"/>
          <p:nvPr/>
        </p:nvSpPr>
        <p:spPr>
          <a:xfrm>
            <a:off x="12777946" y="5430614"/>
            <a:ext cx="2992680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x-none"/>
            </a:defPPr>
            <a:lvl1pPr marL="122238" indent="-122238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v"/>
              <a:defRPr sz="1200" kern="0">
                <a:solidFill>
                  <a:srgbClr val="000000"/>
                </a:solidFill>
                <a:latin typeface="Franklin Gothic Book" panose="020B0503020102020204" pitchFamily="34" charset="0"/>
                <a:ea typeface="MS PGothic" pitchFamily="34" charset="-128"/>
              </a:defRPr>
            </a:lvl1pPr>
          </a:lstStyle>
          <a:p>
            <a:pPr algn="just">
              <a:buFont typeface="Wingdings" panose="05000000000000000000" pitchFamily="2" charset="2"/>
              <a:buChar char="q"/>
              <a:defRPr/>
            </a:pPr>
            <a:endParaRPr lang="en-US" sz="1400" dirty="0">
              <a:solidFill>
                <a:schemeClr val="accent1">
                  <a:lumMod val="50000"/>
                </a:schemeClr>
              </a:solidFill>
              <a:latin typeface="Constantia" panose="02030602050306030303" pitchFamily="18" charset="0"/>
            </a:endParaRPr>
          </a:p>
          <a:p>
            <a:pPr algn="just">
              <a:buFont typeface="Wingdings" panose="05000000000000000000" pitchFamily="2" charset="2"/>
              <a:buChar char="q"/>
              <a:defRPr/>
            </a:pPr>
            <a:endParaRPr lang="en-US" sz="1400" dirty="0">
              <a:solidFill>
                <a:schemeClr val="accent1">
                  <a:lumMod val="50000"/>
                </a:schemeClr>
              </a:solidFill>
              <a:latin typeface="Constantia" panose="02030602050306030303" pitchFamily="18" charset="0"/>
            </a:endParaRPr>
          </a:p>
          <a:p>
            <a:pPr algn="just">
              <a:buFont typeface="Wingdings" panose="05000000000000000000" pitchFamily="2" charset="2"/>
              <a:buChar char="q"/>
              <a:defRPr/>
            </a:pPr>
            <a:r>
              <a:rPr lang="en-US" sz="1400" dirty="0">
                <a:solidFill>
                  <a:schemeClr val="accent1">
                    <a:lumMod val="50000"/>
                  </a:schemeClr>
                </a:solidFill>
                <a:latin typeface="Constantia" panose="02030602050306030303" pitchFamily="18" charset="0"/>
              </a:rPr>
              <a:t>Streamlined Processes – Best Practices, Standard SDLC</a:t>
            </a:r>
          </a:p>
          <a:p>
            <a:pPr algn="just">
              <a:buFont typeface="Wingdings" panose="05000000000000000000" pitchFamily="2" charset="2"/>
              <a:buChar char="q"/>
              <a:defRPr/>
            </a:pPr>
            <a:r>
              <a:rPr lang="en-US" sz="1400" dirty="0">
                <a:solidFill>
                  <a:schemeClr val="accent1">
                    <a:lumMod val="50000"/>
                  </a:schemeClr>
                </a:solidFill>
                <a:latin typeface="Constantia" panose="02030602050306030303" pitchFamily="18" charset="0"/>
              </a:rPr>
              <a:t>Optimized usage of Environment &amp; Tools</a:t>
            </a:r>
          </a:p>
        </p:txBody>
      </p:sp>
      <p:cxnSp>
        <p:nvCxnSpPr>
          <p:cNvPr id="75" name="Прямая соединительная линия 15">
            <a:extLst>
              <a:ext uri="{FF2B5EF4-FFF2-40B4-BE49-F238E27FC236}">
                <a16:creationId xmlns:a16="http://schemas.microsoft.com/office/drawing/2014/main" xmlns="" id="{DB4D0375-92C6-4066-9953-4D2FBF5B90EB}"/>
              </a:ext>
            </a:extLst>
          </p:cNvPr>
          <p:cNvCxnSpPr/>
          <p:nvPr/>
        </p:nvCxnSpPr>
        <p:spPr>
          <a:xfrm>
            <a:off x="12435240" y="3303528"/>
            <a:ext cx="6824" cy="1702010"/>
          </a:xfrm>
          <a:prstGeom prst="line">
            <a:avLst/>
          </a:prstGeom>
          <a:ln w="28575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7" name="TextBox 76">
            <a:extLst>
              <a:ext uri="{FF2B5EF4-FFF2-40B4-BE49-F238E27FC236}">
                <a16:creationId xmlns:a16="http://schemas.microsoft.com/office/drawing/2014/main" xmlns="" id="{A1A57584-F3AA-4476-A123-07458455910E}"/>
              </a:ext>
            </a:extLst>
          </p:cNvPr>
          <p:cNvSpPr txBox="1"/>
          <p:nvPr/>
        </p:nvSpPr>
        <p:spPr>
          <a:xfrm>
            <a:off x="2400300" y="8024379"/>
            <a:ext cx="3196881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x-none"/>
            </a:defPPr>
            <a:lvl1pPr marL="122238" indent="-122238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v"/>
              <a:defRPr sz="1200" kern="0">
                <a:solidFill>
                  <a:srgbClr val="000000"/>
                </a:solidFill>
                <a:latin typeface="Franklin Gothic Book" panose="020B0503020102020204" pitchFamily="34" charset="0"/>
                <a:ea typeface="MS PGothic" pitchFamily="34" charset="-128"/>
              </a:defRPr>
            </a:lvl1pPr>
          </a:lstStyle>
          <a:p>
            <a:pPr marL="257209" lvl="1" indent="-257209" algn="just">
              <a:buFont typeface="Wingdings" panose="05000000000000000000" pitchFamily="2" charset="2"/>
              <a:buChar char="q"/>
              <a:defRPr/>
            </a:pPr>
            <a:r>
              <a:rPr lang="en-US" sz="1600" kern="0" dirty="0">
                <a:solidFill>
                  <a:schemeClr val="accent1">
                    <a:lumMod val="50000"/>
                  </a:schemeClr>
                </a:solidFill>
                <a:latin typeface="Constantia" panose="02030602050306030303" pitchFamily="18" charset="0"/>
                <a:ea typeface="MS PGothic" pitchFamily="34" charset="-128"/>
              </a:rPr>
              <a:t>Unification of formal  practices and standards into SDLC</a:t>
            </a:r>
          </a:p>
          <a:p>
            <a:pPr algn="just">
              <a:buFont typeface="Wingdings" panose="05000000000000000000" pitchFamily="2" charset="2"/>
              <a:buChar char="q"/>
              <a:defRPr/>
            </a:pPr>
            <a:endParaRPr lang="en-US" sz="1400" dirty="0">
              <a:solidFill>
                <a:schemeClr val="accent1">
                  <a:lumMod val="50000"/>
                </a:schemeClr>
              </a:solidFill>
              <a:latin typeface="Constantia" panose="02030602050306030303" pitchFamily="18" charset="0"/>
            </a:endParaRPr>
          </a:p>
          <a:p>
            <a:pPr algn="just">
              <a:buFont typeface="Wingdings" panose="05000000000000000000" pitchFamily="2" charset="2"/>
              <a:buChar char="q"/>
              <a:defRPr/>
            </a:pPr>
            <a:endParaRPr lang="en-US" sz="1400" dirty="0">
              <a:solidFill>
                <a:schemeClr val="accent1">
                  <a:lumMod val="50000"/>
                </a:schemeClr>
              </a:solidFill>
              <a:latin typeface="Constantia" panose="02030602050306030303" pitchFamily="18" charset="0"/>
            </a:endParaRPr>
          </a:p>
        </p:txBody>
      </p:sp>
      <p:cxnSp>
        <p:nvCxnSpPr>
          <p:cNvPr id="81" name="Прямая соединительная линия 15">
            <a:extLst>
              <a:ext uri="{FF2B5EF4-FFF2-40B4-BE49-F238E27FC236}">
                <a16:creationId xmlns:a16="http://schemas.microsoft.com/office/drawing/2014/main" xmlns="" id="{DB4D0375-92C6-4066-9953-4D2FBF5B90EB}"/>
              </a:ext>
            </a:extLst>
          </p:cNvPr>
          <p:cNvCxnSpPr/>
          <p:nvPr/>
        </p:nvCxnSpPr>
        <p:spPr>
          <a:xfrm>
            <a:off x="5490215" y="5486439"/>
            <a:ext cx="6824" cy="1702010"/>
          </a:xfrm>
          <a:prstGeom prst="line">
            <a:avLst/>
          </a:prstGeom>
          <a:ln w="28575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2" name="TextBox 81">
            <a:extLst>
              <a:ext uri="{FF2B5EF4-FFF2-40B4-BE49-F238E27FC236}">
                <a16:creationId xmlns:a16="http://schemas.microsoft.com/office/drawing/2014/main" xmlns="" id="{A171E5C3-7435-4535-9582-558913792694}"/>
              </a:ext>
            </a:extLst>
          </p:cNvPr>
          <p:cNvSpPr txBox="1"/>
          <p:nvPr/>
        </p:nvSpPr>
        <p:spPr>
          <a:xfrm>
            <a:off x="6046874" y="3953306"/>
            <a:ext cx="32259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183381" indent="-183381">
              <a:buFont typeface="Wingdings" pitchFamily="2" charset="2"/>
              <a:buChar char="v"/>
              <a:defRPr sz="2100" kern="0">
                <a:latin typeface="Franklin Gothic Book" panose="020B0503020102020204" pitchFamily="34" charset="0"/>
                <a:ea typeface="MS PGothic" pitchFamily="34" charset="-128"/>
              </a:defRPr>
            </a:lvl1pPr>
          </a:lstStyle>
          <a:p>
            <a:pPr algn="just"/>
            <a:r>
              <a:rPr lang="en-US" sz="1400" b="1" dirty="0">
                <a:solidFill>
                  <a:schemeClr val="bg2">
                    <a:lumMod val="10000"/>
                  </a:schemeClr>
                </a:solidFill>
                <a:latin typeface="Calibri (Body)"/>
              </a:rPr>
              <a:t>E-Commerce -Jordan IT Firm</a:t>
            </a:r>
          </a:p>
          <a:p>
            <a:pPr algn="just"/>
            <a:r>
              <a:rPr lang="en-US" sz="1400" b="1" dirty="0">
                <a:solidFill>
                  <a:schemeClr val="bg2">
                    <a:lumMod val="10000"/>
                  </a:schemeClr>
                </a:solidFill>
                <a:latin typeface="Calibri (Body)"/>
              </a:rPr>
              <a:t>Engagement – Dubai Clients</a:t>
            </a:r>
          </a:p>
        </p:txBody>
      </p:sp>
      <p:sp>
        <p:nvSpPr>
          <p:cNvPr id="83" name="TextBox 82">
            <a:extLst>
              <a:ext uri="{FF2B5EF4-FFF2-40B4-BE49-F238E27FC236}">
                <a16:creationId xmlns:a16="http://schemas.microsoft.com/office/drawing/2014/main" xmlns="" id="{538D6B4E-2BB7-4B16-84E2-96E5B592D538}"/>
              </a:ext>
            </a:extLst>
          </p:cNvPr>
          <p:cNvSpPr txBox="1"/>
          <p:nvPr/>
        </p:nvSpPr>
        <p:spPr>
          <a:xfrm>
            <a:off x="12570535" y="3689766"/>
            <a:ext cx="327958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183381" indent="-183381">
              <a:buFont typeface="Wingdings" pitchFamily="2" charset="2"/>
              <a:buChar char="v"/>
              <a:defRPr sz="2100" kern="0">
                <a:latin typeface="Franklin Gothic Book" panose="020B0503020102020204" pitchFamily="34" charset="0"/>
                <a:ea typeface="MS PGothic" pitchFamily="34" charset="-128"/>
              </a:defRPr>
            </a:lvl1pPr>
          </a:lstStyle>
          <a:p>
            <a:pPr algn="just"/>
            <a:r>
              <a:rPr lang="en-US" sz="1400" b="1" dirty="0">
                <a:solidFill>
                  <a:schemeClr val="bg2">
                    <a:lumMod val="10000"/>
                  </a:schemeClr>
                </a:solidFill>
                <a:latin typeface="Calibri (Body)"/>
              </a:rPr>
              <a:t>Resource Deployment at East Africa</a:t>
            </a:r>
          </a:p>
          <a:p>
            <a:pPr algn="just"/>
            <a:r>
              <a:rPr lang="en-US" sz="1400" b="1" dirty="0">
                <a:solidFill>
                  <a:schemeClr val="bg2">
                    <a:lumMod val="10000"/>
                  </a:schemeClr>
                </a:solidFill>
                <a:latin typeface="Calibri (Body)"/>
              </a:rPr>
              <a:t>Digital Marketing &amp; Social Media Management</a:t>
            </a:r>
          </a:p>
        </p:txBody>
      </p:sp>
      <p:sp>
        <p:nvSpPr>
          <p:cNvPr id="84" name="TextBox 83">
            <a:extLst>
              <a:ext uri="{FF2B5EF4-FFF2-40B4-BE49-F238E27FC236}">
                <a16:creationId xmlns:a16="http://schemas.microsoft.com/office/drawing/2014/main" xmlns="" id="{7BC135F0-AADF-4FAA-A809-7855DC94DBBD}"/>
              </a:ext>
            </a:extLst>
          </p:cNvPr>
          <p:cNvSpPr txBox="1"/>
          <p:nvPr/>
        </p:nvSpPr>
        <p:spPr>
          <a:xfrm>
            <a:off x="2859635" y="5805645"/>
            <a:ext cx="243365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183381" indent="-183381">
              <a:buFont typeface="Wingdings" pitchFamily="2" charset="2"/>
              <a:buChar char="v"/>
              <a:defRPr sz="2100" kern="0">
                <a:latin typeface="Franklin Gothic Book" panose="020B0503020102020204" pitchFamily="34" charset="0"/>
                <a:ea typeface="MS PGothic" pitchFamily="34" charset="-128"/>
              </a:defRPr>
            </a:lvl1pPr>
          </a:lstStyle>
          <a:p>
            <a:pPr algn="just"/>
            <a:r>
              <a:rPr lang="en-US" sz="1400" b="1" dirty="0">
                <a:solidFill>
                  <a:schemeClr val="bg2">
                    <a:lumMod val="10000"/>
                  </a:schemeClr>
                </a:solidFill>
                <a:latin typeface="Calibri (Body)"/>
              </a:rPr>
              <a:t>Establishment of a new corporate vertical across Maldives</a:t>
            </a:r>
          </a:p>
        </p:txBody>
      </p:sp>
      <p:cxnSp>
        <p:nvCxnSpPr>
          <p:cNvPr id="85" name="Прямая соединительная линия 15">
            <a:extLst>
              <a:ext uri="{FF2B5EF4-FFF2-40B4-BE49-F238E27FC236}">
                <a16:creationId xmlns:a16="http://schemas.microsoft.com/office/drawing/2014/main" xmlns="" id="{DB4D0375-92C6-4066-9953-4D2FBF5B90EB}"/>
              </a:ext>
            </a:extLst>
          </p:cNvPr>
          <p:cNvCxnSpPr/>
          <p:nvPr/>
        </p:nvCxnSpPr>
        <p:spPr>
          <a:xfrm>
            <a:off x="9134080" y="5483967"/>
            <a:ext cx="6824" cy="1702010"/>
          </a:xfrm>
          <a:prstGeom prst="line">
            <a:avLst/>
          </a:prstGeom>
          <a:ln w="28575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Прямая соединительная линия 15">
            <a:extLst>
              <a:ext uri="{FF2B5EF4-FFF2-40B4-BE49-F238E27FC236}">
                <a16:creationId xmlns:a16="http://schemas.microsoft.com/office/drawing/2014/main" xmlns="" id="{DB4D0375-92C6-4066-9953-4D2FBF5B90EB}"/>
              </a:ext>
            </a:extLst>
          </p:cNvPr>
          <p:cNvCxnSpPr/>
          <p:nvPr/>
        </p:nvCxnSpPr>
        <p:spPr>
          <a:xfrm>
            <a:off x="12452353" y="5499397"/>
            <a:ext cx="6824" cy="1702010"/>
          </a:xfrm>
          <a:prstGeom prst="line">
            <a:avLst/>
          </a:prstGeom>
          <a:ln w="28575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4" name="Arrow: Chevron 297">
            <a:extLst>
              <a:ext uri="{FF2B5EF4-FFF2-40B4-BE49-F238E27FC236}">
                <a16:creationId xmlns:a16="http://schemas.microsoft.com/office/drawing/2014/main" xmlns="" id="{121C429F-6C33-4EFC-A4DF-C2402EEFD439}"/>
              </a:ext>
            </a:extLst>
          </p:cNvPr>
          <p:cNvSpPr/>
          <p:nvPr/>
        </p:nvSpPr>
        <p:spPr>
          <a:xfrm>
            <a:off x="9522323" y="8012153"/>
            <a:ext cx="2464890" cy="381732"/>
          </a:xfrm>
          <a:prstGeom prst="chevron">
            <a:avLst/>
          </a:prstGeom>
          <a:gradFill flip="none" rotWithShape="1">
            <a:gsLst>
              <a:gs pos="0">
                <a:schemeClr val="accent2">
                  <a:lumMod val="50000"/>
                  <a:shade val="30000"/>
                  <a:satMod val="115000"/>
                </a:schemeClr>
              </a:gs>
              <a:gs pos="50000">
                <a:schemeClr val="accent2">
                  <a:lumMod val="50000"/>
                  <a:shade val="67500"/>
                  <a:satMod val="115000"/>
                </a:schemeClr>
              </a:gs>
              <a:gs pos="100000">
                <a:schemeClr val="accent2">
                  <a:lumMod val="50000"/>
                  <a:shade val="100000"/>
                  <a:satMod val="115000"/>
                </a:schemeClr>
              </a:gs>
            </a:gsLst>
            <a:lin ang="18900000" scaled="1"/>
            <a:tileRect/>
          </a:gradFill>
          <a:ln>
            <a:solidFill>
              <a:schemeClr val="accent6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1600" b="1" i="1" dirty="0">
                <a:solidFill>
                  <a:schemeClr val="bg1"/>
                </a:solidFill>
                <a:latin typeface="+mj-lt"/>
              </a:rPr>
              <a:t>Thrive and Accelerator</a:t>
            </a:r>
            <a:endParaRPr lang="en-ID" sz="1600" b="1" i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06" name="TextBox 105">
            <a:extLst>
              <a:ext uri="{FF2B5EF4-FFF2-40B4-BE49-F238E27FC236}">
                <a16:creationId xmlns:a16="http://schemas.microsoft.com/office/drawing/2014/main" xmlns="" id="{A1A57584-F3AA-4476-A123-07458455910E}"/>
              </a:ext>
            </a:extLst>
          </p:cNvPr>
          <p:cNvSpPr txBox="1"/>
          <p:nvPr/>
        </p:nvSpPr>
        <p:spPr>
          <a:xfrm>
            <a:off x="9130668" y="8503909"/>
            <a:ext cx="3899532" cy="1769715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x-none"/>
            </a:defPPr>
            <a:lvl1pPr marL="122238" indent="-122238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v"/>
              <a:defRPr sz="1200" kern="0">
                <a:solidFill>
                  <a:srgbClr val="000000"/>
                </a:solidFill>
                <a:latin typeface="Franklin Gothic Book" panose="020B0503020102020204" pitchFamily="34" charset="0"/>
                <a:ea typeface="MS PGothic" pitchFamily="34" charset="-128"/>
              </a:defRPr>
            </a:lvl1pPr>
          </a:lstStyle>
          <a:p>
            <a:pPr algn="just">
              <a:buFont typeface="Wingdings" panose="05000000000000000000" pitchFamily="2" charset="2"/>
              <a:buChar char="q"/>
            </a:pPr>
            <a:r>
              <a:rPr lang="en-US" sz="1350" dirty="0">
                <a:solidFill>
                  <a:schemeClr val="accent2">
                    <a:lumMod val="50000"/>
                  </a:schemeClr>
                </a:solidFill>
                <a:latin typeface="Constantia" panose="02030602050306030303" pitchFamily="18" charset="0"/>
              </a:rPr>
              <a:t>Corrective Actions &amp; Continuous Improvement</a:t>
            </a:r>
          </a:p>
          <a:p>
            <a:pPr algn="just">
              <a:buFont typeface="Wingdings" panose="05000000000000000000" pitchFamily="2" charset="2"/>
              <a:buChar char="q"/>
            </a:pPr>
            <a:r>
              <a:rPr lang="en-US" sz="1350" dirty="0">
                <a:solidFill>
                  <a:schemeClr val="accent2">
                    <a:lumMod val="50000"/>
                  </a:schemeClr>
                </a:solidFill>
                <a:latin typeface="Constantia" panose="02030602050306030303" pitchFamily="18" charset="0"/>
              </a:rPr>
              <a:t> Building reusable assets across the enterprise (process assets, automation framework etc.)</a:t>
            </a:r>
          </a:p>
          <a:p>
            <a:pPr algn="just">
              <a:buFont typeface="Wingdings" panose="05000000000000000000" pitchFamily="2" charset="2"/>
              <a:buChar char="q"/>
            </a:pPr>
            <a:r>
              <a:rPr lang="en-US" sz="1350" dirty="0">
                <a:solidFill>
                  <a:schemeClr val="accent2">
                    <a:lumMod val="50000"/>
                  </a:schemeClr>
                </a:solidFill>
                <a:latin typeface="Constantia" panose="02030602050306030303" pitchFamily="18" charset="0"/>
              </a:rPr>
              <a:t>Improve overall Quality &amp; Enterprise Maturity level</a:t>
            </a:r>
          </a:p>
          <a:p>
            <a:pPr algn="just">
              <a:buFont typeface="Wingdings" panose="05000000000000000000" pitchFamily="2" charset="2"/>
              <a:buChar char="q"/>
            </a:pPr>
            <a:r>
              <a:rPr lang="en-US" sz="1350" dirty="0">
                <a:solidFill>
                  <a:schemeClr val="accent2">
                    <a:lumMod val="50000"/>
                  </a:schemeClr>
                </a:solidFill>
                <a:latin typeface="Constantia" panose="02030602050306030303" pitchFamily="18" charset="0"/>
              </a:rPr>
              <a:t> Predictable Performance, Skill Upgradation</a:t>
            </a:r>
          </a:p>
          <a:p>
            <a:pPr marL="0" indent="0" algn="just">
              <a:buNone/>
              <a:defRPr/>
            </a:pPr>
            <a:endParaRPr lang="en-US" sz="1400" dirty="0">
              <a:solidFill>
                <a:schemeClr val="accent1">
                  <a:lumMod val="50000"/>
                </a:schemeClr>
              </a:solidFill>
              <a:latin typeface="Constantia" panose="02030602050306030303" pitchFamily="18" charset="0"/>
            </a:endParaRPr>
          </a:p>
          <a:p>
            <a:pPr algn="just">
              <a:buFont typeface="Wingdings" panose="05000000000000000000" pitchFamily="2" charset="2"/>
              <a:buChar char="q"/>
              <a:defRPr/>
            </a:pPr>
            <a:endParaRPr lang="en-US" sz="1400" dirty="0">
              <a:solidFill>
                <a:schemeClr val="accent1">
                  <a:lumMod val="50000"/>
                </a:schemeClr>
              </a:solidFill>
              <a:latin typeface="Constantia" panose="02030602050306030303" pitchFamily="18" charset="0"/>
            </a:endParaRPr>
          </a:p>
        </p:txBody>
      </p:sp>
      <p:sp>
        <p:nvSpPr>
          <p:cNvPr id="110" name="TextBox 109">
            <a:extLst>
              <a:ext uri="{FF2B5EF4-FFF2-40B4-BE49-F238E27FC236}">
                <a16:creationId xmlns:a16="http://schemas.microsoft.com/office/drawing/2014/main" xmlns="" id="{BFB63694-347B-44A4-A88E-5EE59803052B}"/>
              </a:ext>
            </a:extLst>
          </p:cNvPr>
          <p:cNvSpPr txBox="1"/>
          <p:nvPr/>
        </p:nvSpPr>
        <p:spPr>
          <a:xfrm rot="10800000" flipV="1">
            <a:off x="9586814" y="6472391"/>
            <a:ext cx="2792340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183381" indent="-183381">
              <a:buFont typeface="Wingdings" pitchFamily="2" charset="2"/>
              <a:buChar char="v"/>
              <a:defRPr sz="2100" kern="0">
                <a:latin typeface="Franklin Gothic Book" panose="020B0503020102020204" pitchFamily="34" charset="0"/>
                <a:ea typeface="MS PGothic" pitchFamily="34" charset="-128"/>
              </a:defRPr>
            </a:lvl1pPr>
          </a:lstStyle>
          <a:p>
            <a:pPr algn="just"/>
            <a:r>
              <a:rPr lang="en-US" sz="1400" b="1" dirty="0">
                <a:solidFill>
                  <a:schemeClr val="bg2">
                    <a:lumMod val="10000"/>
                  </a:schemeClr>
                </a:solidFill>
                <a:latin typeface="Calibri (Body)"/>
              </a:rPr>
              <a:t>Product Development Channels. </a:t>
            </a:r>
          </a:p>
          <a:p>
            <a:endParaRPr lang="en-US" dirty="0"/>
          </a:p>
        </p:txBody>
      </p:sp>
      <p:sp>
        <p:nvSpPr>
          <p:cNvPr id="112" name="Oval 111"/>
          <p:cNvSpPr/>
          <p:nvPr/>
        </p:nvSpPr>
        <p:spPr>
          <a:xfrm>
            <a:off x="15697428" y="7111219"/>
            <a:ext cx="830777" cy="830777"/>
          </a:xfrm>
          <a:prstGeom prst="ellipse">
            <a:avLst/>
          </a:prstGeom>
          <a:solidFill>
            <a:srgbClr val="F2F2F2"/>
          </a:solidFill>
          <a:ln w="127000"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/>
          </a:p>
        </p:txBody>
      </p:sp>
      <p:sp>
        <p:nvSpPr>
          <p:cNvPr id="113" name="TextBox 112">
            <a:extLst>
              <a:ext uri="{FF2B5EF4-FFF2-40B4-BE49-F238E27FC236}">
                <a16:creationId xmlns:a16="http://schemas.microsoft.com/office/drawing/2014/main" xmlns="" id="{40155F1C-8FDA-4C29-A73E-D860059661AD}"/>
              </a:ext>
            </a:extLst>
          </p:cNvPr>
          <p:cNvSpPr txBox="1"/>
          <p:nvPr/>
        </p:nvSpPr>
        <p:spPr>
          <a:xfrm>
            <a:off x="15820625" y="7319543"/>
            <a:ext cx="584379" cy="384721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pPr algn="ctr">
              <a:lnSpc>
                <a:spcPts val="3000"/>
              </a:lnSpc>
            </a:pPr>
            <a:r>
              <a:rPr lang="en-US" b="1" spc="75" dirty="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ea typeface="Ebrima" panose="02000000000000000000" pitchFamily="2" charset="0"/>
                <a:cs typeface="Segoe UI" panose="020B0502040204020203" pitchFamily="34" charset="0"/>
              </a:rPr>
              <a:t>2021</a:t>
            </a:r>
          </a:p>
        </p:txBody>
      </p:sp>
      <p:sp>
        <p:nvSpPr>
          <p:cNvPr id="15" name="Chevron 14"/>
          <p:cNvSpPr/>
          <p:nvPr/>
        </p:nvSpPr>
        <p:spPr>
          <a:xfrm>
            <a:off x="16631259" y="7341504"/>
            <a:ext cx="347718" cy="327153"/>
          </a:xfrm>
          <a:prstGeom prst="chevron">
            <a:avLst/>
          </a:prstGeom>
          <a:solidFill>
            <a:schemeClr val="tx1">
              <a:lumMod val="75000"/>
              <a:lumOff val="25000"/>
            </a:schemeClr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>
              <a:solidFill>
                <a:schemeClr val="tx1"/>
              </a:solidFill>
            </a:endParaRPr>
          </a:p>
        </p:txBody>
      </p:sp>
      <p:sp>
        <p:nvSpPr>
          <p:cNvPr id="115" name="Chevron 114"/>
          <p:cNvSpPr/>
          <p:nvPr/>
        </p:nvSpPr>
        <p:spPr>
          <a:xfrm>
            <a:off x="16823491" y="7341504"/>
            <a:ext cx="347718" cy="327153"/>
          </a:xfrm>
          <a:prstGeom prst="chevron">
            <a:avLst/>
          </a:prstGeom>
          <a:solidFill>
            <a:schemeClr val="tx1">
              <a:lumMod val="75000"/>
              <a:lumOff val="25000"/>
            </a:schemeClr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>
              <a:solidFill>
                <a:schemeClr val="tx1"/>
              </a:solidFill>
            </a:endParaRPr>
          </a:p>
        </p:txBody>
      </p:sp>
      <p:sp>
        <p:nvSpPr>
          <p:cNvPr id="116" name="Chevron 115"/>
          <p:cNvSpPr/>
          <p:nvPr/>
        </p:nvSpPr>
        <p:spPr>
          <a:xfrm>
            <a:off x="17029371" y="7341504"/>
            <a:ext cx="182782" cy="327153"/>
          </a:xfrm>
          <a:prstGeom prst="chevron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>
              <a:solidFill>
                <a:schemeClr val="tx1"/>
              </a:solidFill>
            </a:endParaRPr>
          </a:p>
        </p:txBody>
      </p:sp>
      <p:sp>
        <p:nvSpPr>
          <p:cNvPr id="117" name="Chevron 116"/>
          <p:cNvSpPr/>
          <p:nvPr/>
        </p:nvSpPr>
        <p:spPr>
          <a:xfrm>
            <a:off x="17047217" y="7341504"/>
            <a:ext cx="347718" cy="327153"/>
          </a:xfrm>
          <a:prstGeom prst="chevron">
            <a:avLst/>
          </a:prstGeom>
          <a:solidFill>
            <a:schemeClr val="tx1">
              <a:lumMod val="75000"/>
              <a:lumOff val="25000"/>
            </a:schemeClr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>
              <a:solidFill>
                <a:schemeClr val="tx1"/>
              </a:solidFill>
            </a:endParaRPr>
          </a:p>
        </p:txBody>
      </p:sp>
      <p:sp>
        <p:nvSpPr>
          <p:cNvPr id="119" name="TextBox 118">
            <a:extLst>
              <a:ext uri="{FF2B5EF4-FFF2-40B4-BE49-F238E27FC236}">
                <a16:creationId xmlns:a16="http://schemas.microsoft.com/office/drawing/2014/main" xmlns="" id="{E1C9D07F-672D-45CE-B1A9-BC908133E91B}"/>
              </a:ext>
            </a:extLst>
          </p:cNvPr>
          <p:cNvSpPr txBox="1"/>
          <p:nvPr/>
        </p:nvSpPr>
        <p:spPr>
          <a:xfrm>
            <a:off x="14500247" y="8583231"/>
            <a:ext cx="346601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183381" indent="-183381">
              <a:buFont typeface="Wingdings" pitchFamily="2" charset="2"/>
              <a:buChar char="v"/>
              <a:defRPr sz="2100" kern="0">
                <a:latin typeface="Franklin Gothic Book" panose="020B0503020102020204" pitchFamily="34" charset="0"/>
                <a:ea typeface="MS PGothic" pitchFamily="34" charset="-128"/>
              </a:defRPr>
            </a:lvl1pPr>
          </a:lstStyle>
          <a:p>
            <a:pPr marL="122238" indent="-122238" algn="just">
              <a:buFont typeface="Wingdings" panose="05000000000000000000" pitchFamily="2" charset="2"/>
              <a:buChar char="q"/>
            </a:pPr>
            <a:r>
              <a:rPr lang="en-US" sz="1350" dirty="0">
                <a:solidFill>
                  <a:schemeClr val="accent2">
                    <a:lumMod val="50000"/>
                  </a:schemeClr>
                </a:solidFill>
                <a:latin typeface="Constantia" panose="02030602050306030303" pitchFamily="18" charset="0"/>
              </a:rPr>
              <a:t>Adding product enablers to our products.</a:t>
            </a:r>
          </a:p>
          <a:p>
            <a:pPr marL="122238" indent="-122238" algn="just">
              <a:buFont typeface="Wingdings" panose="05000000000000000000" pitchFamily="2" charset="2"/>
              <a:buChar char="q"/>
            </a:pPr>
            <a:r>
              <a:rPr lang="en-US" sz="1350" dirty="0">
                <a:solidFill>
                  <a:schemeClr val="accent2">
                    <a:lumMod val="50000"/>
                  </a:schemeClr>
                </a:solidFill>
                <a:latin typeface="Constantia" panose="02030602050306030303" pitchFamily="18" charset="0"/>
              </a:rPr>
              <a:t>Expanding our corporate vertical channel across the world wide</a:t>
            </a:r>
          </a:p>
        </p:txBody>
      </p:sp>
      <p:sp>
        <p:nvSpPr>
          <p:cNvPr id="121" name="Arrow: Chevron 297">
            <a:extLst>
              <a:ext uri="{FF2B5EF4-FFF2-40B4-BE49-F238E27FC236}">
                <a16:creationId xmlns:a16="http://schemas.microsoft.com/office/drawing/2014/main" xmlns="" id="{121C429F-6C33-4EFC-A4DF-C2402EEFD439}"/>
              </a:ext>
            </a:extLst>
          </p:cNvPr>
          <p:cNvSpPr/>
          <p:nvPr/>
        </p:nvSpPr>
        <p:spPr>
          <a:xfrm>
            <a:off x="15028346" y="8012153"/>
            <a:ext cx="2198959" cy="381732"/>
          </a:xfrm>
          <a:prstGeom prst="chevron">
            <a:avLst/>
          </a:prstGeom>
          <a:gradFill flip="none" rotWithShape="1">
            <a:gsLst>
              <a:gs pos="0">
                <a:schemeClr val="accent2">
                  <a:lumMod val="50000"/>
                  <a:shade val="30000"/>
                  <a:satMod val="115000"/>
                </a:schemeClr>
              </a:gs>
              <a:gs pos="50000">
                <a:schemeClr val="accent2">
                  <a:lumMod val="50000"/>
                  <a:shade val="67500"/>
                  <a:satMod val="115000"/>
                </a:schemeClr>
              </a:gs>
              <a:gs pos="100000">
                <a:schemeClr val="accent2">
                  <a:lumMod val="50000"/>
                  <a:shade val="100000"/>
                  <a:satMod val="115000"/>
                </a:schemeClr>
              </a:gs>
            </a:gsLst>
            <a:lin ang="18900000" scaled="1"/>
            <a:tileRect/>
          </a:gradFill>
          <a:ln>
            <a:solidFill>
              <a:schemeClr val="accent6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1600" b="1" i="1" dirty="0">
                <a:solidFill>
                  <a:schemeClr val="bg1"/>
                </a:solidFill>
                <a:latin typeface="+mj-lt"/>
              </a:rPr>
              <a:t>Thrive and Innovate</a:t>
            </a:r>
            <a:endParaRPr lang="en-ID" sz="1600" b="1" i="1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6951488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Left-Right Arrow 20"/>
          <p:cNvSpPr/>
          <p:nvPr/>
        </p:nvSpPr>
        <p:spPr>
          <a:xfrm>
            <a:off x="1457806" y="7489488"/>
            <a:ext cx="15387060" cy="808709"/>
          </a:xfrm>
          <a:prstGeom prst="leftRightArrow">
            <a:avLst/>
          </a:prstGeom>
          <a:solidFill>
            <a:schemeClr val="bg2">
              <a:lumMod val="50000"/>
            </a:schemeClr>
          </a:solidFill>
          <a:ln w="9525" cap="flat" cmpd="sng" algn="ctr">
            <a:noFill/>
            <a:prstDash val="solid"/>
          </a:ln>
          <a:effectLst>
            <a:outerShdw blurRad="50800" dist="38100" dir="5400000" rotWithShape="0">
              <a:srgbClr val="000000">
                <a:alpha val="43137"/>
              </a:srgbClr>
            </a:outerShdw>
          </a:effectLst>
        </p:spPr>
        <p:txBody>
          <a:bodyPr rtlCol="0" anchor="ctr"/>
          <a:lstStyle/>
          <a:p>
            <a:pPr algn="ctr">
              <a:defRPr/>
            </a:pPr>
            <a:r>
              <a:rPr lang="en-US" sz="2000" b="1" kern="0" dirty="0">
                <a:solidFill>
                  <a:schemeClr val="bg1"/>
                </a:solidFill>
              </a:rPr>
              <a:t>Services</a:t>
            </a:r>
          </a:p>
        </p:txBody>
      </p:sp>
      <p:grpSp>
        <p:nvGrpSpPr>
          <p:cNvPr id="12" name="Group 11"/>
          <p:cNvGrpSpPr/>
          <p:nvPr/>
        </p:nvGrpSpPr>
        <p:grpSpPr>
          <a:xfrm>
            <a:off x="1914536" y="8436154"/>
            <a:ext cx="14473599" cy="1040916"/>
            <a:chOff x="684212" y="5565220"/>
            <a:chExt cx="10813404" cy="777681"/>
          </a:xfrm>
        </p:grpSpPr>
        <p:grpSp>
          <p:nvGrpSpPr>
            <p:cNvPr id="13" name="Group 12"/>
            <p:cNvGrpSpPr/>
            <p:nvPr/>
          </p:nvGrpSpPr>
          <p:grpSpPr>
            <a:xfrm>
              <a:off x="684212" y="5565220"/>
              <a:ext cx="1238099" cy="777681"/>
              <a:chOff x="4585" y="37103"/>
              <a:chExt cx="1421445" cy="892845"/>
            </a:xfrm>
          </p:grpSpPr>
          <p:sp>
            <p:nvSpPr>
              <p:cNvPr id="38" name="Rounded Rectangle 37"/>
              <p:cNvSpPr/>
              <p:nvPr/>
            </p:nvSpPr>
            <p:spPr>
              <a:xfrm>
                <a:off x="4585" y="37103"/>
                <a:ext cx="1421445" cy="892845"/>
              </a:xfrm>
              <a:prstGeom prst="roundRect">
                <a:avLst>
                  <a:gd name="adj" fmla="val 10000"/>
                </a:avLst>
              </a:prstGeom>
              <a:gradFill flip="none" rotWithShape="1">
                <a:gsLst>
                  <a:gs pos="0">
                    <a:schemeClr val="accent5">
                      <a:lumMod val="50000"/>
                      <a:shade val="30000"/>
                      <a:satMod val="115000"/>
                    </a:schemeClr>
                  </a:gs>
                  <a:gs pos="50000">
                    <a:schemeClr val="accent5">
                      <a:lumMod val="50000"/>
                      <a:shade val="67500"/>
                      <a:satMod val="115000"/>
                    </a:schemeClr>
                  </a:gs>
                  <a:gs pos="100000">
                    <a:schemeClr val="accent5">
                      <a:lumMod val="50000"/>
                      <a:shade val="100000"/>
                      <a:satMod val="115000"/>
                    </a:schemeClr>
                  </a:gs>
                </a:gsLst>
                <a:lin ang="16200000" scaled="1"/>
                <a:tileRect/>
              </a:gradFill>
            </p:spPr>
            <p:style>
              <a:lnRef idx="2">
                <a:schemeClr val="lt2">
                  <a:hueOff val="0"/>
                  <a:satOff val="0"/>
                  <a:lumOff val="0"/>
                  <a:alphaOff val="0"/>
                </a:schemeClr>
              </a:lnRef>
              <a:fillRef idx="1">
                <a:scrgbClr r="0" g="0" b="0"/>
              </a:fillRef>
              <a:effectRef idx="0">
                <a:schemeClr val="dk2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39" name="Rounded Rectangle 4"/>
              <p:cNvSpPr/>
              <p:nvPr/>
            </p:nvSpPr>
            <p:spPr>
              <a:xfrm>
                <a:off x="30736" y="63254"/>
                <a:ext cx="1369143" cy="840543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57150" tIns="57150" rIns="57150" bIns="57150" numCol="1" spcCol="1270" anchor="ctr" anchorCtr="0">
                <a:noAutofit/>
              </a:bodyPr>
              <a:lstStyle/>
              <a:p>
                <a:pPr lvl="0" algn="ctr" defTabSz="6667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n-US" sz="2000" kern="1200" dirty="0">
                    <a:solidFill>
                      <a:schemeClr val="bg1"/>
                    </a:solidFill>
                  </a:rPr>
                  <a:t>Consulting</a:t>
                </a:r>
              </a:p>
            </p:txBody>
          </p:sp>
        </p:grpSp>
        <p:grpSp>
          <p:nvGrpSpPr>
            <p:cNvPr id="14" name="Group 13"/>
            <p:cNvGrpSpPr/>
            <p:nvPr/>
          </p:nvGrpSpPr>
          <p:grpSpPr>
            <a:xfrm>
              <a:off x="2091014" y="5806592"/>
              <a:ext cx="301346" cy="352518"/>
              <a:chOff x="1568175" y="307266"/>
              <a:chExt cx="301346" cy="352518"/>
            </a:xfrm>
          </p:grpSpPr>
          <p:sp>
            <p:nvSpPr>
              <p:cNvPr id="36" name="Right Arrow 35"/>
              <p:cNvSpPr/>
              <p:nvPr/>
            </p:nvSpPr>
            <p:spPr>
              <a:xfrm>
                <a:off x="1568175" y="307266"/>
                <a:ext cx="301346" cy="352518"/>
              </a:xfrm>
              <a:prstGeom prst="rightArrow">
                <a:avLst>
                  <a:gd name="adj1" fmla="val 60000"/>
                  <a:gd name="adj2" fmla="val 50000"/>
                </a:avLst>
              </a:prstGeom>
              <a:solidFill>
                <a:schemeClr val="bg2">
                  <a:lumMod val="50000"/>
                </a:schemeClr>
              </a:solidFill>
            </p:spPr>
            <p:style>
              <a:lnRef idx="0">
                <a:schemeClr val="dk2">
                  <a:tint val="60000"/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dk2">
                  <a:tint val="6000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dk2">
                  <a:tint val="6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37" name="Right Arrow 6"/>
              <p:cNvSpPr/>
              <p:nvPr/>
            </p:nvSpPr>
            <p:spPr>
              <a:xfrm>
                <a:off x="1568175" y="377770"/>
                <a:ext cx="210942" cy="211510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0" tIns="0" rIns="0" bIns="0" numCol="1" spcCol="1270" anchor="ctr" anchorCtr="0">
                <a:noAutofit/>
              </a:bodyPr>
              <a:lstStyle/>
              <a:p>
                <a:pPr lvl="0" algn="ctr" defTabSz="5334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endParaRPr lang="en-US" sz="1200" kern="1200" dirty="0"/>
              </a:p>
            </p:txBody>
          </p:sp>
        </p:grpSp>
        <p:grpSp>
          <p:nvGrpSpPr>
            <p:cNvPr id="15" name="Group 14"/>
            <p:cNvGrpSpPr/>
            <p:nvPr/>
          </p:nvGrpSpPr>
          <p:grpSpPr>
            <a:xfrm>
              <a:off x="2561063" y="5565220"/>
              <a:ext cx="2399143" cy="777681"/>
              <a:chOff x="1994609" y="37103"/>
              <a:chExt cx="1421445" cy="892845"/>
            </a:xfrm>
          </p:grpSpPr>
          <p:sp>
            <p:nvSpPr>
              <p:cNvPr id="34" name="Rounded Rectangle 33"/>
              <p:cNvSpPr/>
              <p:nvPr/>
            </p:nvSpPr>
            <p:spPr>
              <a:xfrm>
                <a:off x="1994609" y="37103"/>
                <a:ext cx="1421445" cy="892845"/>
              </a:xfrm>
              <a:prstGeom prst="roundRect">
                <a:avLst>
                  <a:gd name="adj" fmla="val 10000"/>
                </a:avLst>
              </a:prstGeom>
              <a:gradFill flip="none" rotWithShape="1">
                <a:gsLst>
                  <a:gs pos="0">
                    <a:schemeClr val="accent5">
                      <a:lumMod val="50000"/>
                      <a:shade val="30000"/>
                      <a:satMod val="115000"/>
                    </a:schemeClr>
                  </a:gs>
                  <a:gs pos="50000">
                    <a:schemeClr val="accent5">
                      <a:lumMod val="50000"/>
                      <a:shade val="67500"/>
                      <a:satMod val="115000"/>
                    </a:schemeClr>
                  </a:gs>
                  <a:gs pos="100000">
                    <a:schemeClr val="accent5">
                      <a:lumMod val="50000"/>
                      <a:shade val="100000"/>
                      <a:satMod val="115000"/>
                    </a:schemeClr>
                  </a:gs>
                </a:gsLst>
                <a:lin ang="16200000" scaled="1"/>
                <a:tileRect/>
              </a:gradFill>
            </p:spPr>
            <p:style>
              <a:lnRef idx="2">
                <a:schemeClr val="lt2">
                  <a:hueOff val="0"/>
                  <a:satOff val="0"/>
                  <a:lumOff val="0"/>
                  <a:alphaOff val="0"/>
                </a:schemeClr>
              </a:lnRef>
              <a:fillRef idx="1">
                <a:scrgbClr r="0" g="0" b="0"/>
              </a:fillRef>
              <a:effectRef idx="0">
                <a:schemeClr val="dk2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35" name="Rounded Rectangle 8"/>
              <p:cNvSpPr/>
              <p:nvPr/>
            </p:nvSpPr>
            <p:spPr>
              <a:xfrm>
                <a:off x="2020760" y="63254"/>
                <a:ext cx="1369143" cy="840543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57150" tIns="57150" rIns="57150" bIns="57150" numCol="1" spcCol="1270" anchor="ctr" anchorCtr="0">
                <a:noAutofit/>
              </a:bodyPr>
              <a:lstStyle/>
              <a:p>
                <a:pPr lvl="0" algn="ctr" defTabSz="666750">
                  <a:lnSpc>
                    <a:spcPct val="10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n-US" sz="2000" kern="1200" dirty="0">
                    <a:solidFill>
                      <a:schemeClr val="bg1"/>
                    </a:solidFill>
                  </a:rPr>
                  <a:t>Development &amp; Quality Analysis</a:t>
                </a:r>
              </a:p>
            </p:txBody>
          </p:sp>
        </p:grpSp>
        <p:grpSp>
          <p:nvGrpSpPr>
            <p:cNvPr id="16" name="Group 15"/>
            <p:cNvGrpSpPr/>
            <p:nvPr/>
          </p:nvGrpSpPr>
          <p:grpSpPr>
            <a:xfrm>
              <a:off x="5128909" y="5806592"/>
              <a:ext cx="301346" cy="352518"/>
              <a:chOff x="3558199" y="307266"/>
              <a:chExt cx="301346" cy="352518"/>
            </a:xfrm>
          </p:grpSpPr>
          <p:sp>
            <p:nvSpPr>
              <p:cNvPr id="32" name="Right Arrow 31"/>
              <p:cNvSpPr/>
              <p:nvPr/>
            </p:nvSpPr>
            <p:spPr>
              <a:xfrm>
                <a:off x="3558199" y="307266"/>
                <a:ext cx="301346" cy="352518"/>
              </a:xfrm>
              <a:prstGeom prst="rightArrow">
                <a:avLst>
                  <a:gd name="adj1" fmla="val 60000"/>
                  <a:gd name="adj2" fmla="val 50000"/>
                </a:avLst>
              </a:prstGeom>
              <a:solidFill>
                <a:schemeClr val="bg2">
                  <a:lumMod val="50000"/>
                </a:schemeClr>
              </a:solidFill>
            </p:spPr>
            <p:style>
              <a:lnRef idx="0">
                <a:schemeClr val="dk2">
                  <a:tint val="60000"/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dk2">
                  <a:tint val="6000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dk2">
                  <a:tint val="6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33" name="Right Arrow 10"/>
              <p:cNvSpPr/>
              <p:nvPr/>
            </p:nvSpPr>
            <p:spPr>
              <a:xfrm>
                <a:off x="3558199" y="377770"/>
                <a:ext cx="210942" cy="211510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0" tIns="0" rIns="0" bIns="0" numCol="1" spcCol="1270" anchor="ctr" anchorCtr="0">
                <a:noAutofit/>
              </a:bodyPr>
              <a:lstStyle/>
              <a:p>
                <a:pPr lvl="0" algn="ctr" defTabSz="5334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endParaRPr lang="en-US" sz="1200" kern="1200" dirty="0"/>
              </a:p>
            </p:txBody>
          </p:sp>
        </p:grpSp>
        <p:grpSp>
          <p:nvGrpSpPr>
            <p:cNvPr id="17" name="Group 16"/>
            <p:cNvGrpSpPr/>
            <p:nvPr/>
          </p:nvGrpSpPr>
          <p:grpSpPr>
            <a:xfrm>
              <a:off x="5598958" y="5565220"/>
              <a:ext cx="1451062" cy="777681"/>
              <a:chOff x="3787990" y="37103"/>
              <a:chExt cx="1429611" cy="892845"/>
            </a:xfrm>
          </p:grpSpPr>
          <p:sp>
            <p:nvSpPr>
              <p:cNvPr id="30" name="Rounded Rectangle 29"/>
              <p:cNvSpPr/>
              <p:nvPr/>
            </p:nvSpPr>
            <p:spPr>
              <a:xfrm>
                <a:off x="3787990" y="37103"/>
                <a:ext cx="1421445" cy="892845"/>
              </a:xfrm>
              <a:prstGeom prst="roundRect">
                <a:avLst>
                  <a:gd name="adj" fmla="val 10000"/>
                </a:avLst>
              </a:prstGeom>
              <a:gradFill flip="none" rotWithShape="1">
                <a:gsLst>
                  <a:gs pos="0">
                    <a:schemeClr val="accent5">
                      <a:lumMod val="50000"/>
                      <a:shade val="30000"/>
                      <a:satMod val="115000"/>
                    </a:schemeClr>
                  </a:gs>
                  <a:gs pos="50000">
                    <a:schemeClr val="accent5">
                      <a:lumMod val="50000"/>
                      <a:shade val="67500"/>
                      <a:satMod val="115000"/>
                    </a:schemeClr>
                  </a:gs>
                  <a:gs pos="100000">
                    <a:schemeClr val="accent5">
                      <a:lumMod val="50000"/>
                      <a:shade val="100000"/>
                      <a:satMod val="115000"/>
                    </a:schemeClr>
                  </a:gs>
                </a:gsLst>
                <a:lin ang="13500000" scaled="1"/>
                <a:tileRect/>
              </a:gradFill>
            </p:spPr>
            <p:style>
              <a:lnRef idx="2">
                <a:schemeClr val="lt2">
                  <a:hueOff val="0"/>
                  <a:satOff val="0"/>
                  <a:lumOff val="0"/>
                  <a:alphaOff val="0"/>
                </a:schemeClr>
              </a:lnRef>
              <a:fillRef idx="1">
                <a:scrgbClr r="0" g="0" b="0"/>
              </a:fillRef>
              <a:effectRef idx="0">
                <a:schemeClr val="dk2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31" name="Rounded Rectangle 12"/>
              <p:cNvSpPr/>
              <p:nvPr/>
            </p:nvSpPr>
            <p:spPr>
              <a:xfrm>
                <a:off x="3848458" y="63254"/>
                <a:ext cx="1369143" cy="840543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57150" tIns="57150" rIns="57150" bIns="57150" numCol="1" spcCol="1270" anchor="ctr" anchorCtr="0">
                <a:noAutofit/>
              </a:bodyPr>
              <a:lstStyle/>
              <a:p>
                <a:pPr lvl="0" algn="ctr" defTabSz="666750">
                  <a:lnSpc>
                    <a:spcPct val="10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n-US" sz="2000" kern="1200" dirty="0">
                    <a:solidFill>
                      <a:schemeClr val="bg1"/>
                    </a:solidFill>
                  </a:rPr>
                  <a:t>Upgrades &amp; Consolidation</a:t>
                </a:r>
              </a:p>
            </p:txBody>
          </p:sp>
        </p:grpSp>
        <p:grpSp>
          <p:nvGrpSpPr>
            <p:cNvPr id="18" name="Group 17"/>
            <p:cNvGrpSpPr/>
            <p:nvPr/>
          </p:nvGrpSpPr>
          <p:grpSpPr>
            <a:xfrm>
              <a:off x="7218723" y="5806592"/>
              <a:ext cx="301346" cy="352518"/>
              <a:chOff x="5548223" y="307266"/>
              <a:chExt cx="301346" cy="352518"/>
            </a:xfrm>
          </p:grpSpPr>
          <p:sp>
            <p:nvSpPr>
              <p:cNvPr id="28" name="Right Arrow 27"/>
              <p:cNvSpPr/>
              <p:nvPr/>
            </p:nvSpPr>
            <p:spPr>
              <a:xfrm>
                <a:off x="5548223" y="307266"/>
                <a:ext cx="301346" cy="352518"/>
              </a:xfrm>
              <a:prstGeom prst="rightArrow">
                <a:avLst>
                  <a:gd name="adj1" fmla="val 60000"/>
                  <a:gd name="adj2" fmla="val 50000"/>
                </a:avLst>
              </a:prstGeom>
              <a:solidFill>
                <a:schemeClr val="bg2">
                  <a:lumMod val="50000"/>
                </a:schemeClr>
              </a:solidFill>
            </p:spPr>
            <p:style>
              <a:lnRef idx="0">
                <a:schemeClr val="dk2">
                  <a:tint val="60000"/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dk2">
                  <a:tint val="6000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dk2">
                  <a:tint val="6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29" name="Right Arrow 14"/>
              <p:cNvSpPr/>
              <p:nvPr/>
            </p:nvSpPr>
            <p:spPr>
              <a:xfrm>
                <a:off x="5548223" y="377770"/>
                <a:ext cx="210942" cy="211510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0" tIns="0" rIns="0" bIns="0" numCol="1" spcCol="1270" anchor="ctr" anchorCtr="0">
                <a:noAutofit/>
              </a:bodyPr>
              <a:lstStyle/>
              <a:p>
                <a:pPr lvl="0" algn="ctr" defTabSz="5334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endParaRPr lang="en-US" sz="1200" kern="1200" dirty="0"/>
              </a:p>
            </p:txBody>
          </p:sp>
        </p:grpSp>
        <p:grpSp>
          <p:nvGrpSpPr>
            <p:cNvPr id="19" name="Group 18"/>
            <p:cNvGrpSpPr/>
            <p:nvPr/>
          </p:nvGrpSpPr>
          <p:grpSpPr>
            <a:xfrm>
              <a:off x="7688772" y="5565220"/>
              <a:ext cx="1737638" cy="777681"/>
              <a:chOff x="5974657" y="37103"/>
              <a:chExt cx="1421445" cy="892845"/>
            </a:xfrm>
          </p:grpSpPr>
          <p:sp>
            <p:nvSpPr>
              <p:cNvPr id="26" name="Rounded Rectangle 25"/>
              <p:cNvSpPr/>
              <p:nvPr/>
            </p:nvSpPr>
            <p:spPr>
              <a:xfrm>
                <a:off x="5974657" y="37103"/>
                <a:ext cx="1421445" cy="892845"/>
              </a:xfrm>
              <a:prstGeom prst="roundRect">
                <a:avLst>
                  <a:gd name="adj" fmla="val 10000"/>
                </a:avLst>
              </a:prstGeom>
              <a:gradFill flip="none" rotWithShape="1">
                <a:gsLst>
                  <a:gs pos="0">
                    <a:schemeClr val="accent5">
                      <a:lumMod val="50000"/>
                      <a:shade val="30000"/>
                      <a:satMod val="115000"/>
                    </a:schemeClr>
                  </a:gs>
                  <a:gs pos="50000">
                    <a:schemeClr val="accent5">
                      <a:lumMod val="50000"/>
                      <a:shade val="67500"/>
                      <a:satMod val="115000"/>
                    </a:schemeClr>
                  </a:gs>
                  <a:gs pos="100000">
                    <a:schemeClr val="accent5">
                      <a:lumMod val="50000"/>
                      <a:shade val="100000"/>
                      <a:satMod val="115000"/>
                    </a:schemeClr>
                  </a:gs>
                </a:gsLst>
                <a:lin ang="16200000" scaled="1"/>
                <a:tileRect/>
              </a:gradFill>
            </p:spPr>
            <p:style>
              <a:lnRef idx="2">
                <a:schemeClr val="lt2">
                  <a:hueOff val="0"/>
                  <a:satOff val="0"/>
                  <a:lumOff val="0"/>
                  <a:alphaOff val="0"/>
                </a:schemeClr>
              </a:lnRef>
              <a:fillRef idx="1">
                <a:scrgbClr r="0" g="0" b="0"/>
              </a:fillRef>
              <a:effectRef idx="0">
                <a:schemeClr val="dk2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27" name="Rounded Rectangle 16"/>
              <p:cNvSpPr/>
              <p:nvPr/>
            </p:nvSpPr>
            <p:spPr>
              <a:xfrm>
                <a:off x="6000808" y="63254"/>
                <a:ext cx="1369143" cy="840543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57150" tIns="57150" rIns="57150" bIns="57150" numCol="1" spcCol="1270" anchor="ctr" anchorCtr="0">
                <a:noAutofit/>
              </a:bodyPr>
              <a:lstStyle/>
              <a:p>
                <a:pPr lvl="0" algn="ctr" defTabSz="6667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n-US" sz="2000" kern="1200" dirty="0">
                    <a:solidFill>
                      <a:schemeClr val="bg1"/>
                    </a:solidFill>
                  </a:rPr>
                  <a:t>AMC &amp; Support</a:t>
                </a:r>
              </a:p>
            </p:txBody>
          </p:sp>
        </p:grpSp>
        <p:grpSp>
          <p:nvGrpSpPr>
            <p:cNvPr id="20" name="Group 19"/>
            <p:cNvGrpSpPr/>
            <p:nvPr/>
          </p:nvGrpSpPr>
          <p:grpSpPr>
            <a:xfrm>
              <a:off x="9595113" y="5806592"/>
              <a:ext cx="340495" cy="352518"/>
              <a:chOff x="7538247" y="307266"/>
              <a:chExt cx="340495" cy="352518"/>
            </a:xfrm>
          </p:grpSpPr>
          <p:sp>
            <p:nvSpPr>
              <p:cNvPr id="24" name="Right Arrow 23"/>
              <p:cNvSpPr/>
              <p:nvPr/>
            </p:nvSpPr>
            <p:spPr>
              <a:xfrm>
                <a:off x="7577396" y="307266"/>
                <a:ext cx="301346" cy="352518"/>
              </a:xfrm>
              <a:prstGeom prst="rightArrow">
                <a:avLst>
                  <a:gd name="adj1" fmla="val 60000"/>
                  <a:gd name="adj2" fmla="val 50000"/>
                </a:avLst>
              </a:prstGeom>
              <a:solidFill>
                <a:schemeClr val="bg2">
                  <a:lumMod val="50000"/>
                </a:schemeClr>
              </a:solidFill>
            </p:spPr>
            <p:style>
              <a:lnRef idx="0">
                <a:schemeClr val="dk2">
                  <a:tint val="60000"/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dk2">
                  <a:tint val="6000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dk2">
                  <a:tint val="6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25" name="Right Arrow 18"/>
              <p:cNvSpPr/>
              <p:nvPr/>
            </p:nvSpPr>
            <p:spPr>
              <a:xfrm>
                <a:off x="7538247" y="377770"/>
                <a:ext cx="210942" cy="211510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0" tIns="0" rIns="0" bIns="0" numCol="1" spcCol="1270" anchor="ctr" anchorCtr="0">
                <a:noAutofit/>
              </a:bodyPr>
              <a:lstStyle/>
              <a:p>
                <a:pPr lvl="0" algn="ctr" defTabSz="5334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endParaRPr lang="en-US" sz="1200" kern="1200" dirty="0"/>
              </a:p>
            </p:txBody>
          </p:sp>
        </p:grpSp>
        <p:grpSp>
          <p:nvGrpSpPr>
            <p:cNvPr id="21" name="Group 20"/>
            <p:cNvGrpSpPr/>
            <p:nvPr/>
          </p:nvGrpSpPr>
          <p:grpSpPr>
            <a:xfrm>
              <a:off x="10065162" y="5565220"/>
              <a:ext cx="1432454" cy="777681"/>
              <a:chOff x="7964681" y="37103"/>
              <a:chExt cx="1421445" cy="892845"/>
            </a:xfrm>
          </p:grpSpPr>
          <p:sp>
            <p:nvSpPr>
              <p:cNvPr id="22" name="Rounded Rectangle 21"/>
              <p:cNvSpPr/>
              <p:nvPr/>
            </p:nvSpPr>
            <p:spPr>
              <a:xfrm>
                <a:off x="7964681" y="37103"/>
                <a:ext cx="1421445" cy="892845"/>
              </a:xfrm>
              <a:prstGeom prst="roundRect">
                <a:avLst>
                  <a:gd name="adj" fmla="val 10000"/>
                </a:avLst>
              </a:prstGeom>
              <a:gradFill flip="none" rotWithShape="1">
                <a:gsLst>
                  <a:gs pos="0">
                    <a:schemeClr val="accent5">
                      <a:lumMod val="50000"/>
                      <a:shade val="30000"/>
                      <a:satMod val="115000"/>
                    </a:schemeClr>
                  </a:gs>
                  <a:gs pos="50000">
                    <a:schemeClr val="accent5">
                      <a:lumMod val="50000"/>
                      <a:shade val="67500"/>
                      <a:satMod val="115000"/>
                    </a:schemeClr>
                  </a:gs>
                  <a:gs pos="100000">
                    <a:schemeClr val="accent5">
                      <a:lumMod val="50000"/>
                      <a:shade val="100000"/>
                      <a:satMod val="115000"/>
                    </a:schemeClr>
                  </a:gs>
                </a:gsLst>
                <a:lin ang="16200000" scaled="1"/>
                <a:tileRect/>
              </a:gradFill>
            </p:spPr>
            <p:style>
              <a:lnRef idx="2">
                <a:schemeClr val="lt2">
                  <a:hueOff val="0"/>
                  <a:satOff val="0"/>
                  <a:lumOff val="0"/>
                  <a:alphaOff val="0"/>
                </a:schemeClr>
              </a:lnRef>
              <a:fillRef idx="1">
                <a:scrgbClr r="0" g="0" b="0"/>
              </a:fillRef>
              <a:effectRef idx="0">
                <a:schemeClr val="dk2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23" name="Rounded Rectangle 20"/>
              <p:cNvSpPr/>
              <p:nvPr/>
            </p:nvSpPr>
            <p:spPr>
              <a:xfrm>
                <a:off x="7990832" y="63254"/>
                <a:ext cx="1369143" cy="840543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57150" tIns="57150" rIns="57150" bIns="57150" numCol="1" spcCol="1270" anchor="ctr" anchorCtr="0">
                <a:noAutofit/>
              </a:bodyPr>
              <a:lstStyle/>
              <a:p>
                <a:pPr lvl="0" algn="ctr" defTabSz="6667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n-US" sz="2000" kern="1200" dirty="0">
                    <a:solidFill>
                      <a:schemeClr val="bg1"/>
                    </a:solidFill>
                  </a:rPr>
                  <a:t>Hosting</a:t>
                </a:r>
              </a:p>
            </p:txBody>
          </p:sp>
        </p:grpSp>
      </p:grpSp>
      <p:sp>
        <p:nvSpPr>
          <p:cNvPr id="42" name="Заголовок 5">
            <a:extLst>
              <a:ext uri="{FF2B5EF4-FFF2-40B4-BE49-F238E27FC236}">
                <a16:creationId xmlns:a16="http://schemas.microsoft.com/office/drawing/2014/main" xmlns="" id="{6FD265B1-46DD-4926-94BF-38F2F4445439}"/>
              </a:ext>
            </a:extLst>
          </p:cNvPr>
          <p:cNvSpPr txBox="1">
            <a:spLocks/>
          </p:cNvSpPr>
          <p:nvPr/>
        </p:nvSpPr>
        <p:spPr>
          <a:xfrm>
            <a:off x="2326450" y="12670"/>
            <a:ext cx="7516967" cy="846371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>
              <a:lnSpc>
                <a:spcPts val="7400"/>
              </a:lnSpc>
              <a:spcBef>
                <a:spcPct val="0"/>
              </a:spcBef>
              <a:buNone/>
              <a:defRPr sz="60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r>
              <a:rPr lang="en-US" dirty="0"/>
              <a:t>Service Portfolio</a:t>
            </a:r>
          </a:p>
        </p:txBody>
      </p:sp>
      <p:cxnSp>
        <p:nvCxnSpPr>
          <p:cNvPr id="43" name="Прямая соединительная линия 15">
            <a:extLst>
              <a:ext uri="{FF2B5EF4-FFF2-40B4-BE49-F238E27FC236}">
                <a16:creationId xmlns:a16="http://schemas.microsoft.com/office/drawing/2014/main" xmlns="" id="{CEFBEE91-9BCB-4D0C-9BCE-ABA363E6A200}"/>
              </a:ext>
            </a:extLst>
          </p:cNvPr>
          <p:cNvCxnSpPr/>
          <p:nvPr/>
        </p:nvCxnSpPr>
        <p:spPr>
          <a:xfrm>
            <a:off x="1419394" y="1046038"/>
            <a:ext cx="3619500" cy="0"/>
          </a:xfrm>
          <a:prstGeom prst="line">
            <a:avLst/>
          </a:prstGeom>
          <a:ln w="57150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Freeform 43">
            <a:extLst>
              <a:ext uri="{FF2B5EF4-FFF2-40B4-BE49-F238E27FC236}">
                <a16:creationId xmlns:a16="http://schemas.microsoft.com/office/drawing/2014/main" xmlns="" id="{8369AA5F-1367-481A-AE9B-17D7E320C32A}"/>
              </a:ext>
            </a:extLst>
          </p:cNvPr>
          <p:cNvSpPr>
            <a:spLocks noEditPoints="1"/>
          </p:cNvSpPr>
          <p:nvPr/>
        </p:nvSpPr>
        <p:spPr bwMode="auto">
          <a:xfrm>
            <a:off x="1717813" y="1507068"/>
            <a:ext cx="2799595" cy="2845725"/>
          </a:xfrm>
          <a:custGeom>
            <a:avLst/>
            <a:gdLst>
              <a:gd name="T0" fmla="*/ 606 w 670"/>
              <a:gd name="T1" fmla="*/ 366 h 681"/>
              <a:gd name="T2" fmla="*/ 606 w 670"/>
              <a:gd name="T3" fmla="*/ 316 h 681"/>
              <a:gd name="T4" fmla="*/ 669 w 670"/>
              <a:gd name="T5" fmla="*/ 267 h 681"/>
              <a:gd name="T6" fmla="*/ 643 w 670"/>
              <a:gd name="T7" fmla="*/ 199 h 681"/>
              <a:gd name="T8" fmla="*/ 540 w 670"/>
              <a:gd name="T9" fmla="*/ 162 h 681"/>
              <a:gd name="T10" fmla="*/ 562 w 670"/>
              <a:gd name="T11" fmla="*/ 85 h 681"/>
              <a:gd name="T12" fmla="*/ 500 w 670"/>
              <a:gd name="T13" fmla="*/ 45 h 681"/>
              <a:gd name="T14" fmla="*/ 395 w 670"/>
              <a:gd name="T15" fmla="*/ 76 h 681"/>
              <a:gd name="T16" fmla="*/ 369 w 670"/>
              <a:gd name="T17" fmla="*/ 0 h 681"/>
              <a:gd name="T18" fmla="*/ 295 w 670"/>
              <a:gd name="T19" fmla="*/ 5 h 681"/>
              <a:gd name="T20" fmla="*/ 228 w 670"/>
              <a:gd name="T21" fmla="*/ 91 h 681"/>
              <a:gd name="T22" fmla="*/ 162 w 670"/>
              <a:gd name="T23" fmla="*/ 46 h 681"/>
              <a:gd name="T24" fmla="*/ 105 w 670"/>
              <a:gd name="T25" fmla="*/ 92 h 681"/>
              <a:gd name="T26" fmla="*/ 102 w 670"/>
              <a:gd name="T27" fmla="*/ 202 h 681"/>
              <a:gd name="T28" fmla="*/ 22 w 670"/>
              <a:gd name="T29" fmla="*/ 204 h 681"/>
              <a:gd name="T30" fmla="*/ 3 w 670"/>
              <a:gd name="T31" fmla="*/ 275 h 681"/>
              <a:gd name="T32" fmla="*/ 63 w 670"/>
              <a:gd name="T33" fmla="*/ 341 h 681"/>
              <a:gd name="T34" fmla="*/ 3 w 670"/>
              <a:gd name="T35" fmla="*/ 407 h 681"/>
              <a:gd name="T36" fmla="*/ 22 w 670"/>
              <a:gd name="T37" fmla="*/ 478 h 681"/>
              <a:gd name="T38" fmla="*/ 102 w 670"/>
              <a:gd name="T39" fmla="*/ 480 h 681"/>
              <a:gd name="T40" fmla="*/ 105 w 670"/>
              <a:gd name="T41" fmla="*/ 589 h 681"/>
              <a:gd name="T42" fmla="*/ 162 w 670"/>
              <a:gd name="T43" fmla="*/ 636 h 681"/>
              <a:gd name="T44" fmla="*/ 228 w 670"/>
              <a:gd name="T45" fmla="*/ 591 h 681"/>
              <a:gd name="T46" fmla="*/ 295 w 670"/>
              <a:gd name="T47" fmla="*/ 677 h 681"/>
              <a:gd name="T48" fmla="*/ 369 w 670"/>
              <a:gd name="T49" fmla="*/ 681 h 681"/>
              <a:gd name="T50" fmla="*/ 395 w 670"/>
              <a:gd name="T51" fmla="*/ 606 h 681"/>
              <a:gd name="T52" fmla="*/ 500 w 670"/>
              <a:gd name="T53" fmla="*/ 636 h 681"/>
              <a:gd name="T54" fmla="*/ 562 w 670"/>
              <a:gd name="T55" fmla="*/ 597 h 681"/>
              <a:gd name="T56" fmla="*/ 540 w 670"/>
              <a:gd name="T57" fmla="*/ 520 h 681"/>
              <a:gd name="T58" fmla="*/ 643 w 670"/>
              <a:gd name="T59" fmla="*/ 483 h 681"/>
              <a:gd name="T60" fmla="*/ 669 w 670"/>
              <a:gd name="T61" fmla="*/ 414 h 681"/>
              <a:gd name="T62" fmla="*/ 542 w 670"/>
              <a:gd name="T63" fmla="*/ 341 h 681"/>
              <a:gd name="T64" fmla="*/ 128 w 670"/>
              <a:gd name="T65" fmla="*/ 341 h 681"/>
              <a:gd name="T66" fmla="*/ 542 w 670"/>
              <a:gd name="T67" fmla="*/ 341 h 68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670" h="681">
                <a:moveTo>
                  <a:pt x="667" y="407"/>
                </a:moveTo>
                <a:cubicBezTo>
                  <a:pt x="606" y="366"/>
                  <a:pt x="606" y="366"/>
                  <a:pt x="606" y="366"/>
                </a:cubicBezTo>
                <a:cubicBezTo>
                  <a:pt x="607" y="357"/>
                  <a:pt x="607" y="349"/>
                  <a:pt x="607" y="341"/>
                </a:cubicBezTo>
                <a:cubicBezTo>
                  <a:pt x="607" y="332"/>
                  <a:pt x="607" y="324"/>
                  <a:pt x="606" y="316"/>
                </a:cubicBezTo>
                <a:cubicBezTo>
                  <a:pt x="667" y="275"/>
                  <a:pt x="667" y="275"/>
                  <a:pt x="667" y="275"/>
                </a:cubicBezTo>
                <a:cubicBezTo>
                  <a:pt x="669" y="274"/>
                  <a:pt x="670" y="270"/>
                  <a:pt x="669" y="267"/>
                </a:cubicBezTo>
                <a:cubicBezTo>
                  <a:pt x="649" y="204"/>
                  <a:pt x="649" y="204"/>
                  <a:pt x="649" y="204"/>
                </a:cubicBezTo>
                <a:cubicBezTo>
                  <a:pt x="648" y="201"/>
                  <a:pt x="645" y="199"/>
                  <a:pt x="643" y="199"/>
                </a:cubicBezTo>
                <a:cubicBezTo>
                  <a:pt x="569" y="202"/>
                  <a:pt x="569" y="202"/>
                  <a:pt x="569" y="202"/>
                </a:cubicBezTo>
                <a:cubicBezTo>
                  <a:pt x="560" y="187"/>
                  <a:pt x="551" y="174"/>
                  <a:pt x="540" y="162"/>
                </a:cubicBezTo>
                <a:cubicBezTo>
                  <a:pt x="565" y="92"/>
                  <a:pt x="565" y="92"/>
                  <a:pt x="565" y="92"/>
                </a:cubicBezTo>
                <a:cubicBezTo>
                  <a:pt x="566" y="90"/>
                  <a:pt x="565" y="87"/>
                  <a:pt x="562" y="85"/>
                </a:cubicBezTo>
                <a:cubicBezTo>
                  <a:pt x="508" y="46"/>
                  <a:pt x="508" y="46"/>
                  <a:pt x="508" y="46"/>
                </a:cubicBezTo>
                <a:cubicBezTo>
                  <a:pt x="506" y="44"/>
                  <a:pt x="503" y="44"/>
                  <a:pt x="500" y="45"/>
                </a:cubicBezTo>
                <a:cubicBezTo>
                  <a:pt x="443" y="91"/>
                  <a:pt x="443" y="91"/>
                  <a:pt x="443" y="91"/>
                </a:cubicBezTo>
                <a:cubicBezTo>
                  <a:pt x="427" y="84"/>
                  <a:pt x="412" y="79"/>
                  <a:pt x="395" y="76"/>
                </a:cubicBezTo>
                <a:cubicBezTo>
                  <a:pt x="375" y="5"/>
                  <a:pt x="375" y="5"/>
                  <a:pt x="375" y="5"/>
                </a:cubicBezTo>
                <a:cubicBezTo>
                  <a:pt x="374" y="2"/>
                  <a:pt x="372" y="0"/>
                  <a:pt x="369" y="0"/>
                </a:cubicBezTo>
                <a:cubicBezTo>
                  <a:pt x="302" y="0"/>
                  <a:pt x="302" y="0"/>
                  <a:pt x="302" y="0"/>
                </a:cubicBezTo>
                <a:cubicBezTo>
                  <a:pt x="299" y="0"/>
                  <a:pt x="296" y="2"/>
                  <a:pt x="295" y="5"/>
                </a:cubicBezTo>
                <a:cubicBezTo>
                  <a:pt x="275" y="76"/>
                  <a:pt x="275" y="76"/>
                  <a:pt x="275" y="76"/>
                </a:cubicBezTo>
                <a:cubicBezTo>
                  <a:pt x="259" y="79"/>
                  <a:pt x="243" y="84"/>
                  <a:pt x="228" y="91"/>
                </a:cubicBezTo>
                <a:cubicBezTo>
                  <a:pt x="170" y="45"/>
                  <a:pt x="170" y="45"/>
                  <a:pt x="170" y="45"/>
                </a:cubicBezTo>
                <a:cubicBezTo>
                  <a:pt x="168" y="44"/>
                  <a:pt x="164" y="44"/>
                  <a:pt x="162" y="46"/>
                </a:cubicBezTo>
                <a:cubicBezTo>
                  <a:pt x="108" y="85"/>
                  <a:pt x="108" y="85"/>
                  <a:pt x="108" y="85"/>
                </a:cubicBezTo>
                <a:cubicBezTo>
                  <a:pt x="106" y="87"/>
                  <a:pt x="105" y="90"/>
                  <a:pt x="105" y="92"/>
                </a:cubicBezTo>
                <a:cubicBezTo>
                  <a:pt x="131" y="162"/>
                  <a:pt x="131" y="162"/>
                  <a:pt x="131" y="162"/>
                </a:cubicBezTo>
                <a:cubicBezTo>
                  <a:pt x="120" y="174"/>
                  <a:pt x="110" y="187"/>
                  <a:pt x="102" y="202"/>
                </a:cubicBezTo>
                <a:cubicBezTo>
                  <a:pt x="28" y="199"/>
                  <a:pt x="28" y="199"/>
                  <a:pt x="28" y="199"/>
                </a:cubicBezTo>
                <a:cubicBezTo>
                  <a:pt x="25" y="199"/>
                  <a:pt x="23" y="201"/>
                  <a:pt x="22" y="204"/>
                </a:cubicBezTo>
                <a:cubicBezTo>
                  <a:pt x="1" y="267"/>
                  <a:pt x="1" y="267"/>
                  <a:pt x="1" y="267"/>
                </a:cubicBezTo>
                <a:cubicBezTo>
                  <a:pt x="0" y="270"/>
                  <a:pt x="1" y="273"/>
                  <a:pt x="3" y="275"/>
                </a:cubicBezTo>
                <a:cubicBezTo>
                  <a:pt x="65" y="316"/>
                  <a:pt x="65" y="316"/>
                  <a:pt x="65" y="316"/>
                </a:cubicBezTo>
                <a:cubicBezTo>
                  <a:pt x="64" y="324"/>
                  <a:pt x="63" y="332"/>
                  <a:pt x="63" y="341"/>
                </a:cubicBezTo>
                <a:cubicBezTo>
                  <a:pt x="63" y="349"/>
                  <a:pt x="64" y="357"/>
                  <a:pt x="65" y="366"/>
                </a:cubicBezTo>
                <a:cubicBezTo>
                  <a:pt x="3" y="407"/>
                  <a:pt x="3" y="407"/>
                  <a:pt x="3" y="407"/>
                </a:cubicBezTo>
                <a:cubicBezTo>
                  <a:pt x="1" y="408"/>
                  <a:pt x="0" y="412"/>
                  <a:pt x="1" y="414"/>
                </a:cubicBezTo>
                <a:cubicBezTo>
                  <a:pt x="22" y="478"/>
                  <a:pt x="22" y="478"/>
                  <a:pt x="22" y="478"/>
                </a:cubicBezTo>
                <a:cubicBezTo>
                  <a:pt x="23" y="481"/>
                  <a:pt x="25" y="483"/>
                  <a:pt x="28" y="483"/>
                </a:cubicBezTo>
                <a:cubicBezTo>
                  <a:pt x="102" y="480"/>
                  <a:pt x="102" y="480"/>
                  <a:pt x="102" y="480"/>
                </a:cubicBezTo>
                <a:cubicBezTo>
                  <a:pt x="110" y="494"/>
                  <a:pt x="120" y="508"/>
                  <a:pt x="131" y="520"/>
                </a:cubicBezTo>
                <a:cubicBezTo>
                  <a:pt x="105" y="589"/>
                  <a:pt x="105" y="589"/>
                  <a:pt x="105" y="589"/>
                </a:cubicBezTo>
                <a:cubicBezTo>
                  <a:pt x="105" y="592"/>
                  <a:pt x="106" y="595"/>
                  <a:pt x="108" y="597"/>
                </a:cubicBezTo>
                <a:cubicBezTo>
                  <a:pt x="162" y="636"/>
                  <a:pt x="162" y="636"/>
                  <a:pt x="162" y="636"/>
                </a:cubicBezTo>
                <a:cubicBezTo>
                  <a:pt x="164" y="638"/>
                  <a:pt x="168" y="638"/>
                  <a:pt x="170" y="636"/>
                </a:cubicBezTo>
                <a:cubicBezTo>
                  <a:pt x="228" y="591"/>
                  <a:pt x="228" y="591"/>
                  <a:pt x="228" y="591"/>
                </a:cubicBezTo>
                <a:cubicBezTo>
                  <a:pt x="243" y="597"/>
                  <a:pt x="259" y="602"/>
                  <a:pt x="275" y="606"/>
                </a:cubicBezTo>
                <a:cubicBezTo>
                  <a:pt x="295" y="677"/>
                  <a:pt x="295" y="677"/>
                  <a:pt x="295" y="677"/>
                </a:cubicBezTo>
                <a:cubicBezTo>
                  <a:pt x="296" y="679"/>
                  <a:pt x="299" y="681"/>
                  <a:pt x="302" y="681"/>
                </a:cubicBezTo>
                <a:cubicBezTo>
                  <a:pt x="369" y="681"/>
                  <a:pt x="369" y="681"/>
                  <a:pt x="369" y="681"/>
                </a:cubicBezTo>
                <a:cubicBezTo>
                  <a:pt x="372" y="681"/>
                  <a:pt x="374" y="679"/>
                  <a:pt x="375" y="677"/>
                </a:cubicBezTo>
                <a:cubicBezTo>
                  <a:pt x="395" y="606"/>
                  <a:pt x="395" y="606"/>
                  <a:pt x="395" y="606"/>
                </a:cubicBezTo>
                <a:cubicBezTo>
                  <a:pt x="412" y="602"/>
                  <a:pt x="427" y="597"/>
                  <a:pt x="443" y="591"/>
                </a:cubicBezTo>
                <a:cubicBezTo>
                  <a:pt x="500" y="636"/>
                  <a:pt x="500" y="636"/>
                  <a:pt x="500" y="636"/>
                </a:cubicBezTo>
                <a:cubicBezTo>
                  <a:pt x="503" y="638"/>
                  <a:pt x="506" y="638"/>
                  <a:pt x="508" y="636"/>
                </a:cubicBezTo>
                <a:cubicBezTo>
                  <a:pt x="562" y="597"/>
                  <a:pt x="562" y="597"/>
                  <a:pt x="562" y="597"/>
                </a:cubicBezTo>
                <a:cubicBezTo>
                  <a:pt x="565" y="595"/>
                  <a:pt x="566" y="592"/>
                  <a:pt x="565" y="589"/>
                </a:cubicBezTo>
                <a:cubicBezTo>
                  <a:pt x="540" y="520"/>
                  <a:pt x="540" y="520"/>
                  <a:pt x="540" y="520"/>
                </a:cubicBezTo>
                <a:cubicBezTo>
                  <a:pt x="551" y="508"/>
                  <a:pt x="560" y="494"/>
                  <a:pt x="569" y="480"/>
                </a:cubicBezTo>
                <a:cubicBezTo>
                  <a:pt x="643" y="483"/>
                  <a:pt x="643" y="483"/>
                  <a:pt x="643" y="483"/>
                </a:cubicBezTo>
                <a:cubicBezTo>
                  <a:pt x="645" y="483"/>
                  <a:pt x="648" y="481"/>
                  <a:pt x="649" y="478"/>
                </a:cubicBezTo>
                <a:cubicBezTo>
                  <a:pt x="669" y="414"/>
                  <a:pt x="669" y="414"/>
                  <a:pt x="669" y="414"/>
                </a:cubicBezTo>
                <a:cubicBezTo>
                  <a:pt x="670" y="412"/>
                  <a:pt x="669" y="408"/>
                  <a:pt x="667" y="407"/>
                </a:cubicBezTo>
                <a:moveTo>
                  <a:pt x="542" y="341"/>
                </a:moveTo>
                <a:cubicBezTo>
                  <a:pt x="542" y="455"/>
                  <a:pt x="450" y="548"/>
                  <a:pt x="335" y="548"/>
                </a:cubicBezTo>
                <a:cubicBezTo>
                  <a:pt x="221" y="548"/>
                  <a:pt x="128" y="455"/>
                  <a:pt x="128" y="341"/>
                </a:cubicBezTo>
                <a:cubicBezTo>
                  <a:pt x="128" y="226"/>
                  <a:pt x="221" y="134"/>
                  <a:pt x="335" y="134"/>
                </a:cubicBezTo>
                <a:cubicBezTo>
                  <a:pt x="450" y="134"/>
                  <a:pt x="542" y="226"/>
                  <a:pt x="542" y="341"/>
                </a:cubicBezTo>
              </a:path>
            </a:pathLst>
          </a:custGeom>
          <a:solidFill>
            <a:schemeClr val="accent5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2298163" y="2592614"/>
            <a:ext cx="163889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/>
              <a:t>TECHNOLOGY SPCAE</a:t>
            </a:r>
            <a:endParaRPr lang="en-IN" sz="2000" dirty="0"/>
          </a:p>
        </p:txBody>
      </p:sp>
      <p:cxnSp>
        <p:nvCxnSpPr>
          <p:cNvPr id="45" name="Straight Connector 44"/>
          <p:cNvCxnSpPr/>
          <p:nvPr/>
        </p:nvCxnSpPr>
        <p:spPr>
          <a:xfrm>
            <a:off x="4476172" y="2600323"/>
            <a:ext cx="1580243" cy="2112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/>
          <p:cNvCxnSpPr/>
          <p:nvPr/>
        </p:nvCxnSpPr>
        <p:spPr>
          <a:xfrm flipV="1">
            <a:off x="4418742" y="3512544"/>
            <a:ext cx="1256652" cy="378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/>
          <p:cNvCxnSpPr/>
          <p:nvPr/>
        </p:nvCxnSpPr>
        <p:spPr>
          <a:xfrm flipV="1">
            <a:off x="3840292" y="4153897"/>
            <a:ext cx="1430573" cy="846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/>
          <p:cNvCxnSpPr/>
          <p:nvPr/>
        </p:nvCxnSpPr>
        <p:spPr>
          <a:xfrm flipV="1">
            <a:off x="1141686" y="1862261"/>
            <a:ext cx="986583" cy="1029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/>
          <p:cNvCxnSpPr/>
          <p:nvPr/>
        </p:nvCxnSpPr>
        <p:spPr>
          <a:xfrm>
            <a:off x="947699" y="2621447"/>
            <a:ext cx="783260" cy="210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/>
          <p:cNvCxnSpPr/>
          <p:nvPr/>
        </p:nvCxnSpPr>
        <p:spPr>
          <a:xfrm>
            <a:off x="-82665" y="3482992"/>
            <a:ext cx="1909665" cy="2124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TextBox 51"/>
          <p:cNvSpPr txBox="1"/>
          <p:nvPr/>
        </p:nvSpPr>
        <p:spPr>
          <a:xfrm>
            <a:off x="3697450" y="1548749"/>
            <a:ext cx="163889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/>
              <a:t>Java, </a:t>
            </a:r>
            <a:r>
              <a:rPr lang="en-US" sz="1400" b="1" dirty="0" err="1"/>
              <a:t>NodeJS</a:t>
            </a:r>
            <a:endParaRPr lang="en-IN" sz="1400" b="1" dirty="0"/>
          </a:p>
          <a:p>
            <a:pPr algn="ctr"/>
            <a:endParaRPr lang="en-IN" dirty="0"/>
          </a:p>
        </p:txBody>
      </p:sp>
      <p:sp>
        <p:nvSpPr>
          <p:cNvPr id="53" name="TextBox 52"/>
          <p:cNvSpPr txBox="1"/>
          <p:nvPr/>
        </p:nvSpPr>
        <p:spPr>
          <a:xfrm>
            <a:off x="4290934" y="2259575"/>
            <a:ext cx="205470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/>
              <a:t>Spring, </a:t>
            </a:r>
            <a:r>
              <a:rPr lang="en-US" sz="1400" b="1" dirty="0" err="1"/>
              <a:t>Microservices</a:t>
            </a:r>
            <a:endParaRPr lang="en-IN" sz="1400" b="1" dirty="0"/>
          </a:p>
        </p:txBody>
      </p:sp>
      <p:sp>
        <p:nvSpPr>
          <p:cNvPr id="55" name="TextBox 54"/>
          <p:cNvSpPr txBox="1"/>
          <p:nvPr/>
        </p:nvSpPr>
        <p:spPr>
          <a:xfrm>
            <a:off x="4098527" y="3205147"/>
            <a:ext cx="205470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/>
              <a:t>JSP, HTML, CSS</a:t>
            </a:r>
            <a:endParaRPr lang="en-IN" sz="1400" b="1" dirty="0"/>
          </a:p>
        </p:txBody>
      </p:sp>
      <p:sp>
        <p:nvSpPr>
          <p:cNvPr id="58" name="TextBox 57"/>
          <p:cNvSpPr txBox="1"/>
          <p:nvPr/>
        </p:nvSpPr>
        <p:spPr>
          <a:xfrm>
            <a:off x="3625622" y="3764685"/>
            <a:ext cx="205470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err="1"/>
              <a:t>JQuery</a:t>
            </a:r>
            <a:r>
              <a:rPr lang="en-US" sz="1400" b="1" dirty="0"/>
              <a:t>, AJAX</a:t>
            </a:r>
            <a:endParaRPr lang="en-IN" sz="1400" b="1" dirty="0"/>
          </a:p>
        </p:txBody>
      </p:sp>
      <p:sp>
        <p:nvSpPr>
          <p:cNvPr id="60" name="TextBox 59"/>
          <p:cNvSpPr txBox="1"/>
          <p:nvPr/>
        </p:nvSpPr>
        <p:spPr>
          <a:xfrm>
            <a:off x="862382" y="1538001"/>
            <a:ext cx="163889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/>
              <a:t>Angular</a:t>
            </a:r>
            <a:endParaRPr lang="en-IN" sz="1400" b="1" dirty="0"/>
          </a:p>
        </p:txBody>
      </p:sp>
      <p:sp>
        <p:nvSpPr>
          <p:cNvPr id="62" name="TextBox 61"/>
          <p:cNvSpPr txBox="1"/>
          <p:nvPr/>
        </p:nvSpPr>
        <p:spPr>
          <a:xfrm>
            <a:off x="559827" y="2247355"/>
            <a:ext cx="163889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/>
              <a:t>React</a:t>
            </a:r>
            <a:endParaRPr lang="en-IN" sz="1400" b="1" dirty="0"/>
          </a:p>
        </p:txBody>
      </p:sp>
      <p:cxnSp>
        <p:nvCxnSpPr>
          <p:cNvPr id="63" name="Straight Connector 62"/>
          <p:cNvCxnSpPr/>
          <p:nvPr/>
        </p:nvCxnSpPr>
        <p:spPr>
          <a:xfrm flipV="1">
            <a:off x="285329" y="4145429"/>
            <a:ext cx="2079163" cy="846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TextBox 63"/>
          <p:cNvSpPr txBox="1"/>
          <p:nvPr/>
        </p:nvSpPr>
        <p:spPr>
          <a:xfrm>
            <a:off x="-38887" y="2943537"/>
            <a:ext cx="19731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/>
              <a:t>XML, Servlets, Hibernate</a:t>
            </a:r>
            <a:endParaRPr lang="en-IN" sz="1400" b="1" dirty="0"/>
          </a:p>
        </p:txBody>
      </p:sp>
      <p:sp>
        <p:nvSpPr>
          <p:cNvPr id="66" name="TextBox 65"/>
          <p:cNvSpPr txBox="1"/>
          <p:nvPr/>
        </p:nvSpPr>
        <p:spPr>
          <a:xfrm>
            <a:off x="285330" y="3777874"/>
            <a:ext cx="199723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/>
              <a:t>Android, </a:t>
            </a:r>
            <a:r>
              <a:rPr lang="en-US" sz="1400" b="1" dirty="0" err="1"/>
              <a:t>iOS</a:t>
            </a:r>
            <a:r>
              <a:rPr lang="en-US" sz="1400" b="1" dirty="0"/>
              <a:t>, Hybrid</a:t>
            </a:r>
            <a:endParaRPr lang="en-IN" sz="1400" b="1" dirty="0"/>
          </a:p>
        </p:txBody>
      </p:sp>
      <p:sp>
        <p:nvSpPr>
          <p:cNvPr id="68" name="Freeform 67">
            <a:extLst>
              <a:ext uri="{FF2B5EF4-FFF2-40B4-BE49-F238E27FC236}">
                <a16:creationId xmlns:a16="http://schemas.microsoft.com/office/drawing/2014/main" xmlns="" id="{8369AA5F-1367-481A-AE9B-17D7E320C32A}"/>
              </a:ext>
            </a:extLst>
          </p:cNvPr>
          <p:cNvSpPr>
            <a:spLocks noEditPoints="1"/>
          </p:cNvSpPr>
          <p:nvPr/>
        </p:nvSpPr>
        <p:spPr bwMode="auto">
          <a:xfrm>
            <a:off x="7892107" y="1523914"/>
            <a:ext cx="2799595" cy="2845725"/>
          </a:xfrm>
          <a:custGeom>
            <a:avLst/>
            <a:gdLst>
              <a:gd name="T0" fmla="*/ 606 w 670"/>
              <a:gd name="T1" fmla="*/ 366 h 681"/>
              <a:gd name="T2" fmla="*/ 606 w 670"/>
              <a:gd name="T3" fmla="*/ 316 h 681"/>
              <a:gd name="T4" fmla="*/ 669 w 670"/>
              <a:gd name="T5" fmla="*/ 267 h 681"/>
              <a:gd name="T6" fmla="*/ 643 w 670"/>
              <a:gd name="T7" fmla="*/ 199 h 681"/>
              <a:gd name="T8" fmla="*/ 540 w 670"/>
              <a:gd name="T9" fmla="*/ 162 h 681"/>
              <a:gd name="T10" fmla="*/ 562 w 670"/>
              <a:gd name="T11" fmla="*/ 85 h 681"/>
              <a:gd name="T12" fmla="*/ 500 w 670"/>
              <a:gd name="T13" fmla="*/ 45 h 681"/>
              <a:gd name="T14" fmla="*/ 395 w 670"/>
              <a:gd name="T15" fmla="*/ 76 h 681"/>
              <a:gd name="T16" fmla="*/ 369 w 670"/>
              <a:gd name="T17" fmla="*/ 0 h 681"/>
              <a:gd name="T18" fmla="*/ 295 w 670"/>
              <a:gd name="T19" fmla="*/ 5 h 681"/>
              <a:gd name="T20" fmla="*/ 228 w 670"/>
              <a:gd name="T21" fmla="*/ 91 h 681"/>
              <a:gd name="T22" fmla="*/ 162 w 670"/>
              <a:gd name="T23" fmla="*/ 46 h 681"/>
              <a:gd name="T24" fmla="*/ 105 w 670"/>
              <a:gd name="T25" fmla="*/ 92 h 681"/>
              <a:gd name="T26" fmla="*/ 102 w 670"/>
              <a:gd name="T27" fmla="*/ 202 h 681"/>
              <a:gd name="T28" fmla="*/ 22 w 670"/>
              <a:gd name="T29" fmla="*/ 204 h 681"/>
              <a:gd name="T30" fmla="*/ 3 w 670"/>
              <a:gd name="T31" fmla="*/ 275 h 681"/>
              <a:gd name="T32" fmla="*/ 63 w 670"/>
              <a:gd name="T33" fmla="*/ 341 h 681"/>
              <a:gd name="T34" fmla="*/ 3 w 670"/>
              <a:gd name="T35" fmla="*/ 407 h 681"/>
              <a:gd name="T36" fmla="*/ 22 w 670"/>
              <a:gd name="T37" fmla="*/ 478 h 681"/>
              <a:gd name="T38" fmla="*/ 102 w 670"/>
              <a:gd name="T39" fmla="*/ 480 h 681"/>
              <a:gd name="T40" fmla="*/ 105 w 670"/>
              <a:gd name="T41" fmla="*/ 589 h 681"/>
              <a:gd name="T42" fmla="*/ 162 w 670"/>
              <a:gd name="T43" fmla="*/ 636 h 681"/>
              <a:gd name="T44" fmla="*/ 228 w 670"/>
              <a:gd name="T45" fmla="*/ 591 h 681"/>
              <a:gd name="T46" fmla="*/ 295 w 670"/>
              <a:gd name="T47" fmla="*/ 677 h 681"/>
              <a:gd name="T48" fmla="*/ 369 w 670"/>
              <a:gd name="T49" fmla="*/ 681 h 681"/>
              <a:gd name="T50" fmla="*/ 395 w 670"/>
              <a:gd name="T51" fmla="*/ 606 h 681"/>
              <a:gd name="T52" fmla="*/ 500 w 670"/>
              <a:gd name="T53" fmla="*/ 636 h 681"/>
              <a:gd name="T54" fmla="*/ 562 w 670"/>
              <a:gd name="T55" fmla="*/ 597 h 681"/>
              <a:gd name="T56" fmla="*/ 540 w 670"/>
              <a:gd name="T57" fmla="*/ 520 h 681"/>
              <a:gd name="T58" fmla="*/ 643 w 670"/>
              <a:gd name="T59" fmla="*/ 483 h 681"/>
              <a:gd name="T60" fmla="*/ 669 w 670"/>
              <a:gd name="T61" fmla="*/ 414 h 681"/>
              <a:gd name="T62" fmla="*/ 542 w 670"/>
              <a:gd name="T63" fmla="*/ 341 h 681"/>
              <a:gd name="T64" fmla="*/ 128 w 670"/>
              <a:gd name="T65" fmla="*/ 341 h 681"/>
              <a:gd name="T66" fmla="*/ 542 w 670"/>
              <a:gd name="T67" fmla="*/ 341 h 68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670" h="681">
                <a:moveTo>
                  <a:pt x="667" y="407"/>
                </a:moveTo>
                <a:cubicBezTo>
                  <a:pt x="606" y="366"/>
                  <a:pt x="606" y="366"/>
                  <a:pt x="606" y="366"/>
                </a:cubicBezTo>
                <a:cubicBezTo>
                  <a:pt x="607" y="357"/>
                  <a:pt x="607" y="349"/>
                  <a:pt x="607" y="341"/>
                </a:cubicBezTo>
                <a:cubicBezTo>
                  <a:pt x="607" y="332"/>
                  <a:pt x="607" y="324"/>
                  <a:pt x="606" y="316"/>
                </a:cubicBezTo>
                <a:cubicBezTo>
                  <a:pt x="667" y="275"/>
                  <a:pt x="667" y="275"/>
                  <a:pt x="667" y="275"/>
                </a:cubicBezTo>
                <a:cubicBezTo>
                  <a:pt x="669" y="274"/>
                  <a:pt x="670" y="270"/>
                  <a:pt x="669" y="267"/>
                </a:cubicBezTo>
                <a:cubicBezTo>
                  <a:pt x="649" y="204"/>
                  <a:pt x="649" y="204"/>
                  <a:pt x="649" y="204"/>
                </a:cubicBezTo>
                <a:cubicBezTo>
                  <a:pt x="648" y="201"/>
                  <a:pt x="645" y="199"/>
                  <a:pt x="643" y="199"/>
                </a:cubicBezTo>
                <a:cubicBezTo>
                  <a:pt x="569" y="202"/>
                  <a:pt x="569" y="202"/>
                  <a:pt x="569" y="202"/>
                </a:cubicBezTo>
                <a:cubicBezTo>
                  <a:pt x="560" y="187"/>
                  <a:pt x="551" y="174"/>
                  <a:pt x="540" y="162"/>
                </a:cubicBezTo>
                <a:cubicBezTo>
                  <a:pt x="565" y="92"/>
                  <a:pt x="565" y="92"/>
                  <a:pt x="565" y="92"/>
                </a:cubicBezTo>
                <a:cubicBezTo>
                  <a:pt x="566" y="90"/>
                  <a:pt x="565" y="87"/>
                  <a:pt x="562" y="85"/>
                </a:cubicBezTo>
                <a:cubicBezTo>
                  <a:pt x="508" y="46"/>
                  <a:pt x="508" y="46"/>
                  <a:pt x="508" y="46"/>
                </a:cubicBezTo>
                <a:cubicBezTo>
                  <a:pt x="506" y="44"/>
                  <a:pt x="503" y="44"/>
                  <a:pt x="500" y="45"/>
                </a:cubicBezTo>
                <a:cubicBezTo>
                  <a:pt x="443" y="91"/>
                  <a:pt x="443" y="91"/>
                  <a:pt x="443" y="91"/>
                </a:cubicBezTo>
                <a:cubicBezTo>
                  <a:pt x="427" y="84"/>
                  <a:pt x="412" y="79"/>
                  <a:pt x="395" y="76"/>
                </a:cubicBezTo>
                <a:cubicBezTo>
                  <a:pt x="375" y="5"/>
                  <a:pt x="375" y="5"/>
                  <a:pt x="375" y="5"/>
                </a:cubicBezTo>
                <a:cubicBezTo>
                  <a:pt x="374" y="2"/>
                  <a:pt x="372" y="0"/>
                  <a:pt x="369" y="0"/>
                </a:cubicBezTo>
                <a:cubicBezTo>
                  <a:pt x="302" y="0"/>
                  <a:pt x="302" y="0"/>
                  <a:pt x="302" y="0"/>
                </a:cubicBezTo>
                <a:cubicBezTo>
                  <a:pt x="299" y="0"/>
                  <a:pt x="296" y="2"/>
                  <a:pt x="295" y="5"/>
                </a:cubicBezTo>
                <a:cubicBezTo>
                  <a:pt x="275" y="76"/>
                  <a:pt x="275" y="76"/>
                  <a:pt x="275" y="76"/>
                </a:cubicBezTo>
                <a:cubicBezTo>
                  <a:pt x="259" y="79"/>
                  <a:pt x="243" y="84"/>
                  <a:pt x="228" y="91"/>
                </a:cubicBezTo>
                <a:cubicBezTo>
                  <a:pt x="170" y="45"/>
                  <a:pt x="170" y="45"/>
                  <a:pt x="170" y="45"/>
                </a:cubicBezTo>
                <a:cubicBezTo>
                  <a:pt x="168" y="44"/>
                  <a:pt x="164" y="44"/>
                  <a:pt x="162" y="46"/>
                </a:cubicBezTo>
                <a:cubicBezTo>
                  <a:pt x="108" y="85"/>
                  <a:pt x="108" y="85"/>
                  <a:pt x="108" y="85"/>
                </a:cubicBezTo>
                <a:cubicBezTo>
                  <a:pt x="106" y="87"/>
                  <a:pt x="105" y="90"/>
                  <a:pt x="105" y="92"/>
                </a:cubicBezTo>
                <a:cubicBezTo>
                  <a:pt x="131" y="162"/>
                  <a:pt x="131" y="162"/>
                  <a:pt x="131" y="162"/>
                </a:cubicBezTo>
                <a:cubicBezTo>
                  <a:pt x="120" y="174"/>
                  <a:pt x="110" y="187"/>
                  <a:pt x="102" y="202"/>
                </a:cubicBezTo>
                <a:cubicBezTo>
                  <a:pt x="28" y="199"/>
                  <a:pt x="28" y="199"/>
                  <a:pt x="28" y="199"/>
                </a:cubicBezTo>
                <a:cubicBezTo>
                  <a:pt x="25" y="199"/>
                  <a:pt x="23" y="201"/>
                  <a:pt x="22" y="204"/>
                </a:cubicBezTo>
                <a:cubicBezTo>
                  <a:pt x="1" y="267"/>
                  <a:pt x="1" y="267"/>
                  <a:pt x="1" y="267"/>
                </a:cubicBezTo>
                <a:cubicBezTo>
                  <a:pt x="0" y="270"/>
                  <a:pt x="1" y="273"/>
                  <a:pt x="3" y="275"/>
                </a:cubicBezTo>
                <a:cubicBezTo>
                  <a:pt x="65" y="316"/>
                  <a:pt x="65" y="316"/>
                  <a:pt x="65" y="316"/>
                </a:cubicBezTo>
                <a:cubicBezTo>
                  <a:pt x="64" y="324"/>
                  <a:pt x="63" y="332"/>
                  <a:pt x="63" y="341"/>
                </a:cubicBezTo>
                <a:cubicBezTo>
                  <a:pt x="63" y="349"/>
                  <a:pt x="64" y="357"/>
                  <a:pt x="65" y="366"/>
                </a:cubicBezTo>
                <a:cubicBezTo>
                  <a:pt x="3" y="407"/>
                  <a:pt x="3" y="407"/>
                  <a:pt x="3" y="407"/>
                </a:cubicBezTo>
                <a:cubicBezTo>
                  <a:pt x="1" y="408"/>
                  <a:pt x="0" y="412"/>
                  <a:pt x="1" y="414"/>
                </a:cubicBezTo>
                <a:cubicBezTo>
                  <a:pt x="22" y="478"/>
                  <a:pt x="22" y="478"/>
                  <a:pt x="22" y="478"/>
                </a:cubicBezTo>
                <a:cubicBezTo>
                  <a:pt x="23" y="481"/>
                  <a:pt x="25" y="483"/>
                  <a:pt x="28" y="483"/>
                </a:cubicBezTo>
                <a:cubicBezTo>
                  <a:pt x="102" y="480"/>
                  <a:pt x="102" y="480"/>
                  <a:pt x="102" y="480"/>
                </a:cubicBezTo>
                <a:cubicBezTo>
                  <a:pt x="110" y="494"/>
                  <a:pt x="120" y="508"/>
                  <a:pt x="131" y="520"/>
                </a:cubicBezTo>
                <a:cubicBezTo>
                  <a:pt x="105" y="589"/>
                  <a:pt x="105" y="589"/>
                  <a:pt x="105" y="589"/>
                </a:cubicBezTo>
                <a:cubicBezTo>
                  <a:pt x="105" y="592"/>
                  <a:pt x="106" y="595"/>
                  <a:pt x="108" y="597"/>
                </a:cubicBezTo>
                <a:cubicBezTo>
                  <a:pt x="162" y="636"/>
                  <a:pt x="162" y="636"/>
                  <a:pt x="162" y="636"/>
                </a:cubicBezTo>
                <a:cubicBezTo>
                  <a:pt x="164" y="638"/>
                  <a:pt x="168" y="638"/>
                  <a:pt x="170" y="636"/>
                </a:cubicBezTo>
                <a:cubicBezTo>
                  <a:pt x="228" y="591"/>
                  <a:pt x="228" y="591"/>
                  <a:pt x="228" y="591"/>
                </a:cubicBezTo>
                <a:cubicBezTo>
                  <a:pt x="243" y="597"/>
                  <a:pt x="259" y="602"/>
                  <a:pt x="275" y="606"/>
                </a:cubicBezTo>
                <a:cubicBezTo>
                  <a:pt x="295" y="677"/>
                  <a:pt x="295" y="677"/>
                  <a:pt x="295" y="677"/>
                </a:cubicBezTo>
                <a:cubicBezTo>
                  <a:pt x="296" y="679"/>
                  <a:pt x="299" y="681"/>
                  <a:pt x="302" y="681"/>
                </a:cubicBezTo>
                <a:cubicBezTo>
                  <a:pt x="369" y="681"/>
                  <a:pt x="369" y="681"/>
                  <a:pt x="369" y="681"/>
                </a:cubicBezTo>
                <a:cubicBezTo>
                  <a:pt x="372" y="681"/>
                  <a:pt x="374" y="679"/>
                  <a:pt x="375" y="677"/>
                </a:cubicBezTo>
                <a:cubicBezTo>
                  <a:pt x="395" y="606"/>
                  <a:pt x="395" y="606"/>
                  <a:pt x="395" y="606"/>
                </a:cubicBezTo>
                <a:cubicBezTo>
                  <a:pt x="412" y="602"/>
                  <a:pt x="427" y="597"/>
                  <a:pt x="443" y="591"/>
                </a:cubicBezTo>
                <a:cubicBezTo>
                  <a:pt x="500" y="636"/>
                  <a:pt x="500" y="636"/>
                  <a:pt x="500" y="636"/>
                </a:cubicBezTo>
                <a:cubicBezTo>
                  <a:pt x="503" y="638"/>
                  <a:pt x="506" y="638"/>
                  <a:pt x="508" y="636"/>
                </a:cubicBezTo>
                <a:cubicBezTo>
                  <a:pt x="562" y="597"/>
                  <a:pt x="562" y="597"/>
                  <a:pt x="562" y="597"/>
                </a:cubicBezTo>
                <a:cubicBezTo>
                  <a:pt x="565" y="595"/>
                  <a:pt x="566" y="592"/>
                  <a:pt x="565" y="589"/>
                </a:cubicBezTo>
                <a:cubicBezTo>
                  <a:pt x="540" y="520"/>
                  <a:pt x="540" y="520"/>
                  <a:pt x="540" y="520"/>
                </a:cubicBezTo>
                <a:cubicBezTo>
                  <a:pt x="551" y="508"/>
                  <a:pt x="560" y="494"/>
                  <a:pt x="569" y="480"/>
                </a:cubicBezTo>
                <a:cubicBezTo>
                  <a:pt x="643" y="483"/>
                  <a:pt x="643" y="483"/>
                  <a:pt x="643" y="483"/>
                </a:cubicBezTo>
                <a:cubicBezTo>
                  <a:pt x="645" y="483"/>
                  <a:pt x="648" y="481"/>
                  <a:pt x="649" y="478"/>
                </a:cubicBezTo>
                <a:cubicBezTo>
                  <a:pt x="669" y="414"/>
                  <a:pt x="669" y="414"/>
                  <a:pt x="669" y="414"/>
                </a:cubicBezTo>
                <a:cubicBezTo>
                  <a:pt x="670" y="412"/>
                  <a:pt x="669" y="408"/>
                  <a:pt x="667" y="407"/>
                </a:cubicBezTo>
                <a:moveTo>
                  <a:pt x="542" y="341"/>
                </a:moveTo>
                <a:cubicBezTo>
                  <a:pt x="542" y="455"/>
                  <a:pt x="450" y="548"/>
                  <a:pt x="335" y="548"/>
                </a:cubicBezTo>
                <a:cubicBezTo>
                  <a:pt x="221" y="548"/>
                  <a:pt x="128" y="455"/>
                  <a:pt x="128" y="341"/>
                </a:cubicBezTo>
                <a:cubicBezTo>
                  <a:pt x="128" y="226"/>
                  <a:pt x="221" y="134"/>
                  <a:pt x="335" y="134"/>
                </a:cubicBezTo>
                <a:cubicBezTo>
                  <a:pt x="450" y="134"/>
                  <a:pt x="542" y="226"/>
                  <a:pt x="542" y="341"/>
                </a:cubicBezTo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sp>
        <p:nvSpPr>
          <p:cNvPr id="69" name="TextBox 68"/>
          <p:cNvSpPr txBox="1"/>
          <p:nvPr/>
        </p:nvSpPr>
        <p:spPr>
          <a:xfrm>
            <a:off x="8352030" y="2540426"/>
            <a:ext cx="191131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/>
              <a:t>TOOLS &amp; METHODOLOGY</a:t>
            </a:r>
            <a:endParaRPr lang="en-IN" sz="2000" dirty="0"/>
          </a:p>
        </p:txBody>
      </p:sp>
      <p:cxnSp>
        <p:nvCxnSpPr>
          <p:cNvPr id="70" name="Straight Connector 69"/>
          <p:cNvCxnSpPr/>
          <p:nvPr/>
        </p:nvCxnSpPr>
        <p:spPr>
          <a:xfrm>
            <a:off x="6473451" y="2138491"/>
            <a:ext cx="1899144" cy="2112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Connector 70"/>
          <p:cNvCxnSpPr/>
          <p:nvPr/>
        </p:nvCxnSpPr>
        <p:spPr>
          <a:xfrm>
            <a:off x="7138650" y="1644186"/>
            <a:ext cx="1899144" cy="2112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Connector 71"/>
          <p:cNvCxnSpPr/>
          <p:nvPr/>
        </p:nvCxnSpPr>
        <p:spPr>
          <a:xfrm>
            <a:off x="9506878" y="1667873"/>
            <a:ext cx="1899144" cy="2112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Straight Connector 72"/>
          <p:cNvCxnSpPr/>
          <p:nvPr/>
        </p:nvCxnSpPr>
        <p:spPr>
          <a:xfrm>
            <a:off x="10211214" y="2176304"/>
            <a:ext cx="1899144" cy="2112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Straight Connector 73"/>
          <p:cNvCxnSpPr/>
          <p:nvPr/>
        </p:nvCxnSpPr>
        <p:spPr>
          <a:xfrm>
            <a:off x="6222925" y="2916725"/>
            <a:ext cx="1899144" cy="2112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Straight Connector 74"/>
          <p:cNvCxnSpPr/>
          <p:nvPr/>
        </p:nvCxnSpPr>
        <p:spPr>
          <a:xfrm>
            <a:off x="10484294" y="2916725"/>
            <a:ext cx="1899144" cy="2112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Straight Connector 75"/>
          <p:cNvCxnSpPr/>
          <p:nvPr/>
        </p:nvCxnSpPr>
        <p:spPr>
          <a:xfrm>
            <a:off x="6379330" y="3694959"/>
            <a:ext cx="1899144" cy="2112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Straight Connector 76"/>
          <p:cNvCxnSpPr/>
          <p:nvPr/>
        </p:nvCxnSpPr>
        <p:spPr>
          <a:xfrm>
            <a:off x="10316252" y="3720763"/>
            <a:ext cx="1899144" cy="2112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Straight Connector 78"/>
          <p:cNvCxnSpPr/>
          <p:nvPr/>
        </p:nvCxnSpPr>
        <p:spPr>
          <a:xfrm flipV="1">
            <a:off x="4106952" y="1851403"/>
            <a:ext cx="819890" cy="481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5" name="TextBox 84"/>
          <p:cNvSpPr txBox="1"/>
          <p:nvPr/>
        </p:nvSpPr>
        <p:spPr>
          <a:xfrm>
            <a:off x="7315980" y="1303107"/>
            <a:ext cx="163889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/>
              <a:t>Agile Methodology</a:t>
            </a:r>
            <a:endParaRPr lang="en-IN" sz="1400" b="1" dirty="0"/>
          </a:p>
          <a:p>
            <a:pPr algn="ctr"/>
            <a:endParaRPr lang="en-IN" dirty="0"/>
          </a:p>
        </p:txBody>
      </p:sp>
      <p:sp>
        <p:nvSpPr>
          <p:cNvPr id="86" name="TextBox 85"/>
          <p:cNvSpPr txBox="1"/>
          <p:nvPr/>
        </p:nvSpPr>
        <p:spPr>
          <a:xfrm>
            <a:off x="6722776" y="1810480"/>
            <a:ext cx="163889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/>
              <a:t>Mobile Automation</a:t>
            </a:r>
            <a:endParaRPr lang="en-IN" sz="1400" b="1" dirty="0"/>
          </a:p>
          <a:p>
            <a:pPr algn="ctr"/>
            <a:endParaRPr lang="en-IN" dirty="0"/>
          </a:p>
        </p:txBody>
      </p:sp>
      <p:sp>
        <p:nvSpPr>
          <p:cNvPr id="87" name="TextBox 86"/>
          <p:cNvSpPr txBox="1"/>
          <p:nvPr/>
        </p:nvSpPr>
        <p:spPr>
          <a:xfrm>
            <a:off x="6404302" y="2582557"/>
            <a:ext cx="163889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err="1"/>
              <a:t>SonarQube</a:t>
            </a:r>
            <a:endParaRPr lang="en-IN" sz="1400" b="1" dirty="0"/>
          </a:p>
          <a:p>
            <a:pPr algn="ctr"/>
            <a:endParaRPr lang="en-IN" dirty="0"/>
          </a:p>
        </p:txBody>
      </p:sp>
      <p:sp>
        <p:nvSpPr>
          <p:cNvPr id="88" name="TextBox 87"/>
          <p:cNvSpPr txBox="1"/>
          <p:nvPr/>
        </p:nvSpPr>
        <p:spPr>
          <a:xfrm>
            <a:off x="6322269" y="3184555"/>
            <a:ext cx="1856065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/>
              <a:t>Jenkins for Deployment </a:t>
            </a:r>
            <a:endParaRPr lang="en-IN" sz="1400" b="1" dirty="0"/>
          </a:p>
          <a:p>
            <a:pPr algn="ctr"/>
            <a:endParaRPr lang="en-IN" dirty="0"/>
          </a:p>
        </p:txBody>
      </p:sp>
      <p:sp>
        <p:nvSpPr>
          <p:cNvPr id="89" name="TextBox 88"/>
          <p:cNvSpPr txBox="1"/>
          <p:nvPr/>
        </p:nvSpPr>
        <p:spPr>
          <a:xfrm>
            <a:off x="9604814" y="1320071"/>
            <a:ext cx="163889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/>
              <a:t>Selenium</a:t>
            </a:r>
            <a:endParaRPr lang="en-IN" sz="1400" b="1" dirty="0"/>
          </a:p>
          <a:p>
            <a:pPr algn="ctr"/>
            <a:endParaRPr lang="en-IN" dirty="0"/>
          </a:p>
        </p:txBody>
      </p:sp>
      <p:sp>
        <p:nvSpPr>
          <p:cNvPr id="90" name="TextBox 89"/>
          <p:cNvSpPr txBox="1"/>
          <p:nvPr/>
        </p:nvSpPr>
        <p:spPr>
          <a:xfrm>
            <a:off x="10222210" y="1721704"/>
            <a:ext cx="1876062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err="1"/>
              <a:t>Jmeter</a:t>
            </a:r>
            <a:r>
              <a:rPr lang="en-US" sz="1400" b="1" dirty="0"/>
              <a:t>, </a:t>
            </a:r>
            <a:r>
              <a:rPr lang="en-US" sz="1400" b="1" dirty="0" err="1"/>
              <a:t>LoadRunner</a:t>
            </a:r>
            <a:r>
              <a:rPr lang="en-US" sz="1400" b="1" dirty="0"/>
              <a:t>, RFT</a:t>
            </a:r>
            <a:endParaRPr lang="en-IN" sz="1400" b="1" dirty="0"/>
          </a:p>
          <a:p>
            <a:pPr algn="ctr"/>
            <a:endParaRPr lang="en-IN" dirty="0"/>
          </a:p>
        </p:txBody>
      </p:sp>
      <p:sp>
        <p:nvSpPr>
          <p:cNvPr id="91" name="TextBox 90"/>
          <p:cNvSpPr txBox="1"/>
          <p:nvPr/>
        </p:nvSpPr>
        <p:spPr>
          <a:xfrm>
            <a:off x="10558737" y="2419654"/>
            <a:ext cx="1876062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err="1"/>
              <a:t>Accunetix</a:t>
            </a:r>
            <a:r>
              <a:rPr lang="en-US" sz="1400" b="1" dirty="0"/>
              <a:t>, Net  sparker, Zap,</a:t>
            </a:r>
            <a:endParaRPr lang="en-IN" sz="1400" b="1" dirty="0"/>
          </a:p>
          <a:p>
            <a:pPr algn="ctr"/>
            <a:endParaRPr lang="en-IN" dirty="0"/>
          </a:p>
        </p:txBody>
      </p:sp>
      <p:sp>
        <p:nvSpPr>
          <p:cNvPr id="92" name="TextBox 91"/>
          <p:cNvSpPr txBox="1"/>
          <p:nvPr/>
        </p:nvSpPr>
        <p:spPr>
          <a:xfrm>
            <a:off x="10499657" y="3012007"/>
            <a:ext cx="187606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/>
              <a:t>Nessus for Penetration testing of web application </a:t>
            </a:r>
            <a:endParaRPr lang="en-IN" dirty="0"/>
          </a:p>
        </p:txBody>
      </p:sp>
      <p:sp>
        <p:nvSpPr>
          <p:cNvPr id="93" name="Freeform 92">
            <a:extLst>
              <a:ext uri="{FF2B5EF4-FFF2-40B4-BE49-F238E27FC236}">
                <a16:creationId xmlns:a16="http://schemas.microsoft.com/office/drawing/2014/main" xmlns="" id="{8369AA5F-1367-481A-AE9B-17D7E320C32A}"/>
              </a:ext>
            </a:extLst>
          </p:cNvPr>
          <p:cNvSpPr>
            <a:spLocks noEditPoints="1"/>
          </p:cNvSpPr>
          <p:nvPr/>
        </p:nvSpPr>
        <p:spPr bwMode="auto">
          <a:xfrm>
            <a:off x="13910337" y="1448037"/>
            <a:ext cx="2799595" cy="2845725"/>
          </a:xfrm>
          <a:custGeom>
            <a:avLst/>
            <a:gdLst>
              <a:gd name="T0" fmla="*/ 606 w 670"/>
              <a:gd name="T1" fmla="*/ 366 h 681"/>
              <a:gd name="T2" fmla="*/ 606 w 670"/>
              <a:gd name="T3" fmla="*/ 316 h 681"/>
              <a:gd name="T4" fmla="*/ 669 w 670"/>
              <a:gd name="T5" fmla="*/ 267 h 681"/>
              <a:gd name="T6" fmla="*/ 643 w 670"/>
              <a:gd name="T7" fmla="*/ 199 h 681"/>
              <a:gd name="T8" fmla="*/ 540 w 670"/>
              <a:gd name="T9" fmla="*/ 162 h 681"/>
              <a:gd name="T10" fmla="*/ 562 w 670"/>
              <a:gd name="T11" fmla="*/ 85 h 681"/>
              <a:gd name="T12" fmla="*/ 500 w 670"/>
              <a:gd name="T13" fmla="*/ 45 h 681"/>
              <a:gd name="T14" fmla="*/ 395 w 670"/>
              <a:gd name="T15" fmla="*/ 76 h 681"/>
              <a:gd name="T16" fmla="*/ 369 w 670"/>
              <a:gd name="T17" fmla="*/ 0 h 681"/>
              <a:gd name="T18" fmla="*/ 295 w 670"/>
              <a:gd name="T19" fmla="*/ 5 h 681"/>
              <a:gd name="T20" fmla="*/ 228 w 670"/>
              <a:gd name="T21" fmla="*/ 91 h 681"/>
              <a:gd name="T22" fmla="*/ 162 w 670"/>
              <a:gd name="T23" fmla="*/ 46 h 681"/>
              <a:gd name="T24" fmla="*/ 105 w 670"/>
              <a:gd name="T25" fmla="*/ 92 h 681"/>
              <a:gd name="T26" fmla="*/ 102 w 670"/>
              <a:gd name="T27" fmla="*/ 202 h 681"/>
              <a:gd name="T28" fmla="*/ 22 w 670"/>
              <a:gd name="T29" fmla="*/ 204 h 681"/>
              <a:gd name="T30" fmla="*/ 3 w 670"/>
              <a:gd name="T31" fmla="*/ 275 h 681"/>
              <a:gd name="T32" fmla="*/ 63 w 670"/>
              <a:gd name="T33" fmla="*/ 341 h 681"/>
              <a:gd name="T34" fmla="*/ 3 w 670"/>
              <a:gd name="T35" fmla="*/ 407 h 681"/>
              <a:gd name="T36" fmla="*/ 22 w 670"/>
              <a:gd name="T37" fmla="*/ 478 h 681"/>
              <a:gd name="T38" fmla="*/ 102 w 670"/>
              <a:gd name="T39" fmla="*/ 480 h 681"/>
              <a:gd name="T40" fmla="*/ 105 w 670"/>
              <a:gd name="T41" fmla="*/ 589 h 681"/>
              <a:gd name="T42" fmla="*/ 162 w 670"/>
              <a:gd name="T43" fmla="*/ 636 h 681"/>
              <a:gd name="T44" fmla="*/ 228 w 670"/>
              <a:gd name="T45" fmla="*/ 591 h 681"/>
              <a:gd name="T46" fmla="*/ 295 w 670"/>
              <a:gd name="T47" fmla="*/ 677 h 681"/>
              <a:gd name="T48" fmla="*/ 369 w 670"/>
              <a:gd name="T49" fmla="*/ 681 h 681"/>
              <a:gd name="T50" fmla="*/ 395 w 670"/>
              <a:gd name="T51" fmla="*/ 606 h 681"/>
              <a:gd name="T52" fmla="*/ 500 w 670"/>
              <a:gd name="T53" fmla="*/ 636 h 681"/>
              <a:gd name="T54" fmla="*/ 562 w 670"/>
              <a:gd name="T55" fmla="*/ 597 h 681"/>
              <a:gd name="T56" fmla="*/ 540 w 670"/>
              <a:gd name="T57" fmla="*/ 520 h 681"/>
              <a:gd name="T58" fmla="*/ 643 w 670"/>
              <a:gd name="T59" fmla="*/ 483 h 681"/>
              <a:gd name="T60" fmla="*/ 669 w 670"/>
              <a:gd name="T61" fmla="*/ 414 h 681"/>
              <a:gd name="T62" fmla="*/ 542 w 670"/>
              <a:gd name="T63" fmla="*/ 341 h 681"/>
              <a:gd name="T64" fmla="*/ 128 w 670"/>
              <a:gd name="T65" fmla="*/ 341 h 681"/>
              <a:gd name="T66" fmla="*/ 542 w 670"/>
              <a:gd name="T67" fmla="*/ 341 h 68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670" h="681">
                <a:moveTo>
                  <a:pt x="667" y="407"/>
                </a:moveTo>
                <a:cubicBezTo>
                  <a:pt x="606" y="366"/>
                  <a:pt x="606" y="366"/>
                  <a:pt x="606" y="366"/>
                </a:cubicBezTo>
                <a:cubicBezTo>
                  <a:pt x="607" y="357"/>
                  <a:pt x="607" y="349"/>
                  <a:pt x="607" y="341"/>
                </a:cubicBezTo>
                <a:cubicBezTo>
                  <a:pt x="607" y="332"/>
                  <a:pt x="607" y="324"/>
                  <a:pt x="606" y="316"/>
                </a:cubicBezTo>
                <a:cubicBezTo>
                  <a:pt x="667" y="275"/>
                  <a:pt x="667" y="275"/>
                  <a:pt x="667" y="275"/>
                </a:cubicBezTo>
                <a:cubicBezTo>
                  <a:pt x="669" y="274"/>
                  <a:pt x="670" y="270"/>
                  <a:pt x="669" y="267"/>
                </a:cubicBezTo>
                <a:cubicBezTo>
                  <a:pt x="649" y="204"/>
                  <a:pt x="649" y="204"/>
                  <a:pt x="649" y="204"/>
                </a:cubicBezTo>
                <a:cubicBezTo>
                  <a:pt x="648" y="201"/>
                  <a:pt x="645" y="199"/>
                  <a:pt x="643" y="199"/>
                </a:cubicBezTo>
                <a:cubicBezTo>
                  <a:pt x="569" y="202"/>
                  <a:pt x="569" y="202"/>
                  <a:pt x="569" y="202"/>
                </a:cubicBezTo>
                <a:cubicBezTo>
                  <a:pt x="560" y="187"/>
                  <a:pt x="551" y="174"/>
                  <a:pt x="540" y="162"/>
                </a:cubicBezTo>
                <a:cubicBezTo>
                  <a:pt x="565" y="92"/>
                  <a:pt x="565" y="92"/>
                  <a:pt x="565" y="92"/>
                </a:cubicBezTo>
                <a:cubicBezTo>
                  <a:pt x="566" y="90"/>
                  <a:pt x="565" y="87"/>
                  <a:pt x="562" y="85"/>
                </a:cubicBezTo>
                <a:cubicBezTo>
                  <a:pt x="508" y="46"/>
                  <a:pt x="508" y="46"/>
                  <a:pt x="508" y="46"/>
                </a:cubicBezTo>
                <a:cubicBezTo>
                  <a:pt x="506" y="44"/>
                  <a:pt x="503" y="44"/>
                  <a:pt x="500" y="45"/>
                </a:cubicBezTo>
                <a:cubicBezTo>
                  <a:pt x="443" y="91"/>
                  <a:pt x="443" y="91"/>
                  <a:pt x="443" y="91"/>
                </a:cubicBezTo>
                <a:cubicBezTo>
                  <a:pt x="427" y="84"/>
                  <a:pt x="412" y="79"/>
                  <a:pt x="395" y="76"/>
                </a:cubicBezTo>
                <a:cubicBezTo>
                  <a:pt x="375" y="5"/>
                  <a:pt x="375" y="5"/>
                  <a:pt x="375" y="5"/>
                </a:cubicBezTo>
                <a:cubicBezTo>
                  <a:pt x="374" y="2"/>
                  <a:pt x="372" y="0"/>
                  <a:pt x="369" y="0"/>
                </a:cubicBezTo>
                <a:cubicBezTo>
                  <a:pt x="302" y="0"/>
                  <a:pt x="302" y="0"/>
                  <a:pt x="302" y="0"/>
                </a:cubicBezTo>
                <a:cubicBezTo>
                  <a:pt x="299" y="0"/>
                  <a:pt x="296" y="2"/>
                  <a:pt x="295" y="5"/>
                </a:cubicBezTo>
                <a:cubicBezTo>
                  <a:pt x="275" y="76"/>
                  <a:pt x="275" y="76"/>
                  <a:pt x="275" y="76"/>
                </a:cubicBezTo>
                <a:cubicBezTo>
                  <a:pt x="259" y="79"/>
                  <a:pt x="243" y="84"/>
                  <a:pt x="228" y="91"/>
                </a:cubicBezTo>
                <a:cubicBezTo>
                  <a:pt x="170" y="45"/>
                  <a:pt x="170" y="45"/>
                  <a:pt x="170" y="45"/>
                </a:cubicBezTo>
                <a:cubicBezTo>
                  <a:pt x="168" y="44"/>
                  <a:pt x="164" y="44"/>
                  <a:pt x="162" y="46"/>
                </a:cubicBezTo>
                <a:cubicBezTo>
                  <a:pt x="108" y="85"/>
                  <a:pt x="108" y="85"/>
                  <a:pt x="108" y="85"/>
                </a:cubicBezTo>
                <a:cubicBezTo>
                  <a:pt x="106" y="87"/>
                  <a:pt x="105" y="90"/>
                  <a:pt x="105" y="92"/>
                </a:cubicBezTo>
                <a:cubicBezTo>
                  <a:pt x="131" y="162"/>
                  <a:pt x="131" y="162"/>
                  <a:pt x="131" y="162"/>
                </a:cubicBezTo>
                <a:cubicBezTo>
                  <a:pt x="120" y="174"/>
                  <a:pt x="110" y="187"/>
                  <a:pt x="102" y="202"/>
                </a:cubicBezTo>
                <a:cubicBezTo>
                  <a:pt x="28" y="199"/>
                  <a:pt x="28" y="199"/>
                  <a:pt x="28" y="199"/>
                </a:cubicBezTo>
                <a:cubicBezTo>
                  <a:pt x="25" y="199"/>
                  <a:pt x="23" y="201"/>
                  <a:pt x="22" y="204"/>
                </a:cubicBezTo>
                <a:cubicBezTo>
                  <a:pt x="1" y="267"/>
                  <a:pt x="1" y="267"/>
                  <a:pt x="1" y="267"/>
                </a:cubicBezTo>
                <a:cubicBezTo>
                  <a:pt x="0" y="270"/>
                  <a:pt x="1" y="273"/>
                  <a:pt x="3" y="275"/>
                </a:cubicBezTo>
                <a:cubicBezTo>
                  <a:pt x="65" y="316"/>
                  <a:pt x="65" y="316"/>
                  <a:pt x="65" y="316"/>
                </a:cubicBezTo>
                <a:cubicBezTo>
                  <a:pt x="64" y="324"/>
                  <a:pt x="63" y="332"/>
                  <a:pt x="63" y="341"/>
                </a:cubicBezTo>
                <a:cubicBezTo>
                  <a:pt x="63" y="349"/>
                  <a:pt x="64" y="357"/>
                  <a:pt x="65" y="366"/>
                </a:cubicBezTo>
                <a:cubicBezTo>
                  <a:pt x="3" y="407"/>
                  <a:pt x="3" y="407"/>
                  <a:pt x="3" y="407"/>
                </a:cubicBezTo>
                <a:cubicBezTo>
                  <a:pt x="1" y="408"/>
                  <a:pt x="0" y="412"/>
                  <a:pt x="1" y="414"/>
                </a:cubicBezTo>
                <a:cubicBezTo>
                  <a:pt x="22" y="478"/>
                  <a:pt x="22" y="478"/>
                  <a:pt x="22" y="478"/>
                </a:cubicBezTo>
                <a:cubicBezTo>
                  <a:pt x="23" y="481"/>
                  <a:pt x="25" y="483"/>
                  <a:pt x="28" y="483"/>
                </a:cubicBezTo>
                <a:cubicBezTo>
                  <a:pt x="102" y="480"/>
                  <a:pt x="102" y="480"/>
                  <a:pt x="102" y="480"/>
                </a:cubicBezTo>
                <a:cubicBezTo>
                  <a:pt x="110" y="494"/>
                  <a:pt x="120" y="508"/>
                  <a:pt x="131" y="520"/>
                </a:cubicBezTo>
                <a:cubicBezTo>
                  <a:pt x="105" y="589"/>
                  <a:pt x="105" y="589"/>
                  <a:pt x="105" y="589"/>
                </a:cubicBezTo>
                <a:cubicBezTo>
                  <a:pt x="105" y="592"/>
                  <a:pt x="106" y="595"/>
                  <a:pt x="108" y="597"/>
                </a:cubicBezTo>
                <a:cubicBezTo>
                  <a:pt x="162" y="636"/>
                  <a:pt x="162" y="636"/>
                  <a:pt x="162" y="636"/>
                </a:cubicBezTo>
                <a:cubicBezTo>
                  <a:pt x="164" y="638"/>
                  <a:pt x="168" y="638"/>
                  <a:pt x="170" y="636"/>
                </a:cubicBezTo>
                <a:cubicBezTo>
                  <a:pt x="228" y="591"/>
                  <a:pt x="228" y="591"/>
                  <a:pt x="228" y="591"/>
                </a:cubicBezTo>
                <a:cubicBezTo>
                  <a:pt x="243" y="597"/>
                  <a:pt x="259" y="602"/>
                  <a:pt x="275" y="606"/>
                </a:cubicBezTo>
                <a:cubicBezTo>
                  <a:pt x="295" y="677"/>
                  <a:pt x="295" y="677"/>
                  <a:pt x="295" y="677"/>
                </a:cubicBezTo>
                <a:cubicBezTo>
                  <a:pt x="296" y="679"/>
                  <a:pt x="299" y="681"/>
                  <a:pt x="302" y="681"/>
                </a:cubicBezTo>
                <a:cubicBezTo>
                  <a:pt x="369" y="681"/>
                  <a:pt x="369" y="681"/>
                  <a:pt x="369" y="681"/>
                </a:cubicBezTo>
                <a:cubicBezTo>
                  <a:pt x="372" y="681"/>
                  <a:pt x="374" y="679"/>
                  <a:pt x="375" y="677"/>
                </a:cubicBezTo>
                <a:cubicBezTo>
                  <a:pt x="395" y="606"/>
                  <a:pt x="395" y="606"/>
                  <a:pt x="395" y="606"/>
                </a:cubicBezTo>
                <a:cubicBezTo>
                  <a:pt x="412" y="602"/>
                  <a:pt x="427" y="597"/>
                  <a:pt x="443" y="591"/>
                </a:cubicBezTo>
                <a:cubicBezTo>
                  <a:pt x="500" y="636"/>
                  <a:pt x="500" y="636"/>
                  <a:pt x="500" y="636"/>
                </a:cubicBezTo>
                <a:cubicBezTo>
                  <a:pt x="503" y="638"/>
                  <a:pt x="506" y="638"/>
                  <a:pt x="508" y="636"/>
                </a:cubicBezTo>
                <a:cubicBezTo>
                  <a:pt x="562" y="597"/>
                  <a:pt x="562" y="597"/>
                  <a:pt x="562" y="597"/>
                </a:cubicBezTo>
                <a:cubicBezTo>
                  <a:pt x="565" y="595"/>
                  <a:pt x="566" y="592"/>
                  <a:pt x="565" y="589"/>
                </a:cubicBezTo>
                <a:cubicBezTo>
                  <a:pt x="540" y="520"/>
                  <a:pt x="540" y="520"/>
                  <a:pt x="540" y="520"/>
                </a:cubicBezTo>
                <a:cubicBezTo>
                  <a:pt x="551" y="508"/>
                  <a:pt x="560" y="494"/>
                  <a:pt x="569" y="480"/>
                </a:cubicBezTo>
                <a:cubicBezTo>
                  <a:pt x="643" y="483"/>
                  <a:pt x="643" y="483"/>
                  <a:pt x="643" y="483"/>
                </a:cubicBezTo>
                <a:cubicBezTo>
                  <a:pt x="645" y="483"/>
                  <a:pt x="648" y="481"/>
                  <a:pt x="649" y="478"/>
                </a:cubicBezTo>
                <a:cubicBezTo>
                  <a:pt x="669" y="414"/>
                  <a:pt x="669" y="414"/>
                  <a:pt x="669" y="414"/>
                </a:cubicBezTo>
                <a:cubicBezTo>
                  <a:pt x="670" y="412"/>
                  <a:pt x="669" y="408"/>
                  <a:pt x="667" y="407"/>
                </a:cubicBezTo>
                <a:moveTo>
                  <a:pt x="542" y="341"/>
                </a:moveTo>
                <a:cubicBezTo>
                  <a:pt x="542" y="455"/>
                  <a:pt x="450" y="548"/>
                  <a:pt x="335" y="548"/>
                </a:cubicBezTo>
                <a:cubicBezTo>
                  <a:pt x="221" y="548"/>
                  <a:pt x="128" y="455"/>
                  <a:pt x="128" y="341"/>
                </a:cubicBezTo>
                <a:cubicBezTo>
                  <a:pt x="128" y="226"/>
                  <a:pt x="221" y="134"/>
                  <a:pt x="335" y="134"/>
                </a:cubicBezTo>
                <a:cubicBezTo>
                  <a:pt x="450" y="134"/>
                  <a:pt x="542" y="226"/>
                  <a:pt x="542" y="341"/>
                </a:cubicBezTo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sp>
        <p:nvSpPr>
          <p:cNvPr id="94" name="TextBox 93"/>
          <p:cNvSpPr txBox="1"/>
          <p:nvPr/>
        </p:nvSpPr>
        <p:spPr>
          <a:xfrm>
            <a:off x="14490687" y="2533583"/>
            <a:ext cx="163889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/>
              <a:t>SERVICE DELIVERY </a:t>
            </a:r>
            <a:endParaRPr lang="en-IN" sz="2000" dirty="0"/>
          </a:p>
        </p:txBody>
      </p:sp>
      <p:cxnSp>
        <p:nvCxnSpPr>
          <p:cNvPr id="95" name="Straight Connector 94"/>
          <p:cNvCxnSpPr/>
          <p:nvPr/>
        </p:nvCxnSpPr>
        <p:spPr>
          <a:xfrm flipV="1">
            <a:off x="15414293" y="1439568"/>
            <a:ext cx="1430573" cy="846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Straight Connector 95"/>
          <p:cNvCxnSpPr/>
          <p:nvPr/>
        </p:nvCxnSpPr>
        <p:spPr>
          <a:xfrm flipV="1">
            <a:off x="13688515" y="1453216"/>
            <a:ext cx="1430573" cy="846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Straight Connector 96"/>
          <p:cNvCxnSpPr/>
          <p:nvPr/>
        </p:nvCxnSpPr>
        <p:spPr>
          <a:xfrm flipV="1">
            <a:off x="16603923" y="2259575"/>
            <a:ext cx="1430573" cy="846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" name="Straight Connector 97"/>
          <p:cNvCxnSpPr/>
          <p:nvPr/>
        </p:nvCxnSpPr>
        <p:spPr>
          <a:xfrm flipV="1">
            <a:off x="16603922" y="3462522"/>
            <a:ext cx="1430573" cy="846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" name="Straight Connector 98"/>
          <p:cNvCxnSpPr/>
          <p:nvPr/>
        </p:nvCxnSpPr>
        <p:spPr>
          <a:xfrm flipV="1">
            <a:off x="15994645" y="4085651"/>
            <a:ext cx="1788388" cy="847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1" name="Straight Connector 100"/>
          <p:cNvCxnSpPr/>
          <p:nvPr/>
        </p:nvCxnSpPr>
        <p:spPr>
          <a:xfrm flipV="1">
            <a:off x="12197531" y="2273222"/>
            <a:ext cx="1788388" cy="847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2" name="TextBox 101"/>
          <p:cNvSpPr txBox="1"/>
          <p:nvPr/>
        </p:nvSpPr>
        <p:spPr>
          <a:xfrm>
            <a:off x="13602228" y="953559"/>
            <a:ext cx="1638893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/>
              <a:t>Custom Application Development</a:t>
            </a:r>
            <a:endParaRPr lang="en-IN" sz="1400" b="1" dirty="0"/>
          </a:p>
          <a:p>
            <a:pPr algn="ctr"/>
            <a:endParaRPr lang="en-IN" dirty="0"/>
          </a:p>
        </p:txBody>
      </p:sp>
      <p:sp>
        <p:nvSpPr>
          <p:cNvPr id="103" name="TextBox 102"/>
          <p:cNvSpPr txBox="1"/>
          <p:nvPr/>
        </p:nvSpPr>
        <p:spPr>
          <a:xfrm>
            <a:off x="15429299" y="931180"/>
            <a:ext cx="163889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/>
              <a:t>Social Media Management</a:t>
            </a:r>
            <a:endParaRPr lang="en-IN" dirty="0"/>
          </a:p>
        </p:txBody>
      </p:sp>
      <p:sp>
        <p:nvSpPr>
          <p:cNvPr id="104" name="TextBox 103"/>
          <p:cNvSpPr txBox="1"/>
          <p:nvPr/>
        </p:nvSpPr>
        <p:spPr>
          <a:xfrm>
            <a:off x="12509242" y="1584660"/>
            <a:ext cx="163889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/>
              <a:t>E-2-E Proposal Statement &amp; Solution </a:t>
            </a:r>
            <a:endParaRPr lang="en-IN" sz="1400" b="1" dirty="0"/>
          </a:p>
          <a:p>
            <a:pPr algn="ctr"/>
            <a:endParaRPr lang="en-IN" dirty="0"/>
          </a:p>
        </p:txBody>
      </p:sp>
      <p:sp>
        <p:nvSpPr>
          <p:cNvPr id="105" name="TextBox 104"/>
          <p:cNvSpPr txBox="1"/>
          <p:nvPr/>
        </p:nvSpPr>
        <p:spPr>
          <a:xfrm>
            <a:off x="16427036" y="1692381"/>
            <a:ext cx="1638893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/>
              <a:t>Project Management</a:t>
            </a:r>
            <a:endParaRPr lang="en-IN" sz="1400" b="1" dirty="0"/>
          </a:p>
          <a:p>
            <a:pPr algn="ctr"/>
            <a:endParaRPr lang="en-IN" dirty="0"/>
          </a:p>
        </p:txBody>
      </p:sp>
      <p:cxnSp>
        <p:nvCxnSpPr>
          <p:cNvPr id="106" name="Straight Connector 105"/>
          <p:cNvCxnSpPr/>
          <p:nvPr/>
        </p:nvCxnSpPr>
        <p:spPr>
          <a:xfrm flipV="1">
            <a:off x="12509441" y="3466756"/>
            <a:ext cx="1430573" cy="846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7" name="TextBox 106"/>
          <p:cNvSpPr txBox="1"/>
          <p:nvPr/>
        </p:nvSpPr>
        <p:spPr>
          <a:xfrm>
            <a:off x="12484523" y="2908837"/>
            <a:ext cx="1638893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/>
              <a:t>Program Management</a:t>
            </a:r>
            <a:endParaRPr lang="en-IN" sz="1400" b="1" dirty="0"/>
          </a:p>
          <a:p>
            <a:pPr algn="ctr"/>
            <a:endParaRPr lang="en-IN" dirty="0"/>
          </a:p>
        </p:txBody>
      </p:sp>
      <p:sp>
        <p:nvSpPr>
          <p:cNvPr id="108" name="TextBox 107"/>
          <p:cNvSpPr txBox="1"/>
          <p:nvPr/>
        </p:nvSpPr>
        <p:spPr>
          <a:xfrm>
            <a:off x="16499761" y="2870899"/>
            <a:ext cx="1638893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/>
              <a:t>Account Management</a:t>
            </a:r>
            <a:endParaRPr lang="en-IN" sz="1400" b="1" dirty="0"/>
          </a:p>
          <a:p>
            <a:pPr algn="ctr"/>
            <a:endParaRPr lang="en-IN" dirty="0"/>
          </a:p>
        </p:txBody>
      </p:sp>
      <p:cxnSp>
        <p:nvCxnSpPr>
          <p:cNvPr id="109" name="Straight Connector 108"/>
          <p:cNvCxnSpPr/>
          <p:nvPr/>
        </p:nvCxnSpPr>
        <p:spPr>
          <a:xfrm flipV="1">
            <a:off x="12728286" y="4089886"/>
            <a:ext cx="1788388" cy="847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0" name="TextBox 109"/>
          <p:cNvSpPr txBox="1"/>
          <p:nvPr/>
        </p:nvSpPr>
        <p:spPr>
          <a:xfrm>
            <a:off x="12788431" y="3552553"/>
            <a:ext cx="163889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/>
              <a:t>Web &amp; Mobility Development</a:t>
            </a:r>
            <a:endParaRPr lang="en-IN" dirty="0"/>
          </a:p>
        </p:txBody>
      </p:sp>
      <p:sp>
        <p:nvSpPr>
          <p:cNvPr id="111" name="TextBox 110"/>
          <p:cNvSpPr txBox="1"/>
          <p:nvPr/>
        </p:nvSpPr>
        <p:spPr>
          <a:xfrm>
            <a:off x="16321123" y="3547465"/>
            <a:ext cx="18337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/>
              <a:t>Post Implementation Support</a:t>
            </a:r>
            <a:endParaRPr lang="en-IN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4343" y="5415973"/>
            <a:ext cx="1214184" cy="121418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6056" y="5649963"/>
            <a:ext cx="816801" cy="81680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7975" y="5567612"/>
            <a:ext cx="1026835" cy="1026835"/>
          </a:xfrm>
          <a:prstGeom prst="rect">
            <a:avLst/>
          </a:prstGeom>
        </p:spPr>
      </p:pic>
      <p:sp>
        <p:nvSpPr>
          <p:cNvPr id="100" name="TextBox 99"/>
          <p:cNvSpPr txBox="1"/>
          <p:nvPr/>
        </p:nvSpPr>
        <p:spPr>
          <a:xfrm>
            <a:off x="2701028" y="6653536"/>
            <a:ext cx="205470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ECommerce</a:t>
            </a:r>
            <a:endParaRPr lang="en-IN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2" name="TextBox 111"/>
          <p:cNvSpPr txBox="1"/>
          <p:nvPr/>
        </p:nvSpPr>
        <p:spPr>
          <a:xfrm>
            <a:off x="4747101" y="6689332"/>
            <a:ext cx="205470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ERP</a:t>
            </a:r>
            <a:endParaRPr lang="en-IN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3" name="TextBox 112"/>
          <p:cNvSpPr txBox="1"/>
          <p:nvPr/>
        </p:nvSpPr>
        <p:spPr>
          <a:xfrm>
            <a:off x="6974037" y="6689760"/>
            <a:ext cx="205470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Supply Chain</a:t>
            </a:r>
            <a:endParaRPr lang="en-IN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5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38435" y="5573947"/>
            <a:ext cx="1130101" cy="1044144"/>
          </a:xfrm>
          <a:prstGeom prst="rect">
            <a:avLst/>
          </a:prstGeom>
        </p:spPr>
      </p:pic>
      <p:sp>
        <p:nvSpPr>
          <p:cNvPr id="114" name="TextBox 113"/>
          <p:cNvSpPr txBox="1"/>
          <p:nvPr/>
        </p:nvSpPr>
        <p:spPr>
          <a:xfrm>
            <a:off x="9144853" y="6689332"/>
            <a:ext cx="205470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Mobility</a:t>
            </a:r>
            <a:endParaRPr lang="en-IN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6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22930" y="5428683"/>
            <a:ext cx="1164302" cy="1164302"/>
          </a:xfrm>
          <a:prstGeom prst="rect">
            <a:avLst/>
          </a:prstGeom>
        </p:spPr>
      </p:pic>
      <p:sp>
        <p:nvSpPr>
          <p:cNvPr id="115" name="TextBox 114"/>
          <p:cNvSpPr txBox="1"/>
          <p:nvPr/>
        </p:nvSpPr>
        <p:spPr>
          <a:xfrm>
            <a:off x="11407913" y="6718072"/>
            <a:ext cx="205470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Analytics</a:t>
            </a:r>
            <a:endParaRPr lang="en-IN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7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69813" y="5534536"/>
            <a:ext cx="1389749" cy="1389749"/>
          </a:xfrm>
          <a:prstGeom prst="rect">
            <a:avLst/>
          </a:prstGeom>
        </p:spPr>
      </p:pic>
      <p:sp>
        <p:nvSpPr>
          <p:cNvPr id="117" name="TextBox 116"/>
          <p:cNvSpPr txBox="1"/>
          <p:nvPr/>
        </p:nvSpPr>
        <p:spPr>
          <a:xfrm>
            <a:off x="13815024" y="6734245"/>
            <a:ext cx="205470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Business</a:t>
            </a:r>
            <a:endParaRPr lang="en-IN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07540050"/>
      </p:ext>
    </p:extLst>
  </p:cSld>
  <p:clrMapOvr>
    <a:masterClrMapping/>
  </p:clrMapOvr>
  <p:transition spd="slow">
    <p:wip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>
            <a:extLst>
              <a:ext uri="{FF2B5EF4-FFF2-40B4-BE49-F238E27FC236}">
                <a16:creationId xmlns:a16="http://schemas.microsoft.com/office/drawing/2014/main" xmlns="" id="{3030597F-1045-9146-A7DD-4A7530293527}"/>
              </a:ext>
            </a:extLst>
          </p:cNvPr>
          <p:cNvSpPr/>
          <p:nvPr/>
        </p:nvSpPr>
        <p:spPr>
          <a:xfrm>
            <a:off x="176" y="0"/>
            <a:ext cx="18290822" cy="360347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xmlns="" id="{E88B663D-E036-B84D-AFFF-F36453ED0F86}"/>
              </a:ext>
            </a:extLst>
          </p:cNvPr>
          <p:cNvSpPr/>
          <p:nvPr/>
        </p:nvSpPr>
        <p:spPr>
          <a:xfrm>
            <a:off x="176" y="9932563"/>
            <a:ext cx="18290822" cy="360347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45" name="Freeform 30">
            <a:extLst>
              <a:ext uri="{FF2B5EF4-FFF2-40B4-BE49-F238E27FC236}">
                <a16:creationId xmlns:a16="http://schemas.microsoft.com/office/drawing/2014/main" xmlns="" id="{CA49419F-099D-42E1-97F8-4249ACD7FBB6}"/>
              </a:ext>
            </a:extLst>
          </p:cNvPr>
          <p:cNvSpPr/>
          <p:nvPr/>
        </p:nvSpPr>
        <p:spPr>
          <a:xfrm>
            <a:off x="156291" y="462644"/>
            <a:ext cx="911044" cy="826530"/>
          </a:xfrm>
          <a:custGeom>
            <a:avLst/>
            <a:gdLst>
              <a:gd name="connsiteX0" fmla="*/ 0 w 1263351"/>
              <a:gd name="connsiteY0" fmla="*/ 1028924 h 1146155"/>
              <a:gd name="connsiteX1" fmla="*/ 117231 w 1263351"/>
              <a:gd name="connsiteY1" fmla="*/ 1028924 h 1146155"/>
              <a:gd name="connsiteX2" fmla="*/ 117231 w 1263351"/>
              <a:gd name="connsiteY2" fmla="*/ 1146155 h 1146155"/>
              <a:gd name="connsiteX3" fmla="*/ 0 w 1263351"/>
              <a:gd name="connsiteY3" fmla="*/ 1146155 h 1146155"/>
              <a:gd name="connsiteX4" fmla="*/ 286530 w 1263351"/>
              <a:gd name="connsiteY4" fmla="*/ 1028923 h 1146155"/>
              <a:gd name="connsiteX5" fmla="*/ 403761 w 1263351"/>
              <a:gd name="connsiteY5" fmla="*/ 1028923 h 1146155"/>
              <a:gd name="connsiteX6" fmla="*/ 403761 w 1263351"/>
              <a:gd name="connsiteY6" fmla="*/ 1146154 h 1146155"/>
              <a:gd name="connsiteX7" fmla="*/ 286530 w 1263351"/>
              <a:gd name="connsiteY7" fmla="*/ 1146154 h 1146155"/>
              <a:gd name="connsiteX8" fmla="*/ 573060 w 1263351"/>
              <a:gd name="connsiteY8" fmla="*/ 1028922 h 1146155"/>
              <a:gd name="connsiteX9" fmla="*/ 690291 w 1263351"/>
              <a:gd name="connsiteY9" fmla="*/ 1028922 h 1146155"/>
              <a:gd name="connsiteX10" fmla="*/ 690291 w 1263351"/>
              <a:gd name="connsiteY10" fmla="*/ 1146153 h 1146155"/>
              <a:gd name="connsiteX11" fmla="*/ 573060 w 1263351"/>
              <a:gd name="connsiteY11" fmla="*/ 1146153 h 1146155"/>
              <a:gd name="connsiteX12" fmla="*/ 859590 w 1263351"/>
              <a:gd name="connsiteY12" fmla="*/ 1028921 h 1146155"/>
              <a:gd name="connsiteX13" fmla="*/ 976821 w 1263351"/>
              <a:gd name="connsiteY13" fmla="*/ 1028921 h 1146155"/>
              <a:gd name="connsiteX14" fmla="*/ 976821 w 1263351"/>
              <a:gd name="connsiteY14" fmla="*/ 1146152 h 1146155"/>
              <a:gd name="connsiteX15" fmla="*/ 859590 w 1263351"/>
              <a:gd name="connsiteY15" fmla="*/ 1146152 h 1146155"/>
              <a:gd name="connsiteX16" fmla="*/ 1146120 w 1263351"/>
              <a:gd name="connsiteY16" fmla="*/ 1028920 h 1146155"/>
              <a:gd name="connsiteX17" fmla="*/ 1263351 w 1263351"/>
              <a:gd name="connsiteY17" fmla="*/ 1028920 h 1146155"/>
              <a:gd name="connsiteX18" fmla="*/ 1263351 w 1263351"/>
              <a:gd name="connsiteY18" fmla="*/ 1146151 h 1146155"/>
              <a:gd name="connsiteX19" fmla="*/ 1146120 w 1263351"/>
              <a:gd name="connsiteY19" fmla="*/ 1146151 h 1146155"/>
              <a:gd name="connsiteX20" fmla="*/ 0 w 1263351"/>
              <a:gd name="connsiteY20" fmla="*/ 771694 h 1146155"/>
              <a:gd name="connsiteX21" fmla="*/ 117231 w 1263351"/>
              <a:gd name="connsiteY21" fmla="*/ 771694 h 1146155"/>
              <a:gd name="connsiteX22" fmla="*/ 117231 w 1263351"/>
              <a:gd name="connsiteY22" fmla="*/ 888925 h 1146155"/>
              <a:gd name="connsiteX23" fmla="*/ 0 w 1263351"/>
              <a:gd name="connsiteY23" fmla="*/ 888925 h 1146155"/>
              <a:gd name="connsiteX24" fmla="*/ 286530 w 1263351"/>
              <a:gd name="connsiteY24" fmla="*/ 771693 h 1146155"/>
              <a:gd name="connsiteX25" fmla="*/ 403761 w 1263351"/>
              <a:gd name="connsiteY25" fmla="*/ 771693 h 1146155"/>
              <a:gd name="connsiteX26" fmla="*/ 403761 w 1263351"/>
              <a:gd name="connsiteY26" fmla="*/ 888924 h 1146155"/>
              <a:gd name="connsiteX27" fmla="*/ 286530 w 1263351"/>
              <a:gd name="connsiteY27" fmla="*/ 888924 h 1146155"/>
              <a:gd name="connsiteX28" fmla="*/ 573060 w 1263351"/>
              <a:gd name="connsiteY28" fmla="*/ 771692 h 1146155"/>
              <a:gd name="connsiteX29" fmla="*/ 690291 w 1263351"/>
              <a:gd name="connsiteY29" fmla="*/ 771692 h 1146155"/>
              <a:gd name="connsiteX30" fmla="*/ 690291 w 1263351"/>
              <a:gd name="connsiteY30" fmla="*/ 888923 h 1146155"/>
              <a:gd name="connsiteX31" fmla="*/ 573060 w 1263351"/>
              <a:gd name="connsiteY31" fmla="*/ 888923 h 1146155"/>
              <a:gd name="connsiteX32" fmla="*/ 859590 w 1263351"/>
              <a:gd name="connsiteY32" fmla="*/ 771691 h 1146155"/>
              <a:gd name="connsiteX33" fmla="*/ 976821 w 1263351"/>
              <a:gd name="connsiteY33" fmla="*/ 771691 h 1146155"/>
              <a:gd name="connsiteX34" fmla="*/ 976821 w 1263351"/>
              <a:gd name="connsiteY34" fmla="*/ 888922 h 1146155"/>
              <a:gd name="connsiteX35" fmla="*/ 859590 w 1263351"/>
              <a:gd name="connsiteY35" fmla="*/ 888922 h 1146155"/>
              <a:gd name="connsiteX36" fmla="*/ 1146120 w 1263351"/>
              <a:gd name="connsiteY36" fmla="*/ 771690 h 1146155"/>
              <a:gd name="connsiteX37" fmla="*/ 1263351 w 1263351"/>
              <a:gd name="connsiteY37" fmla="*/ 771690 h 1146155"/>
              <a:gd name="connsiteX38" fmla="*/ 1263351 w 1263351"/>
              <a:gd name="connsiteY38" fmla="*/ 888921 h 1146155"/>
              <a:gd name="connsiteX39" fmla="*/ 1146120 w 1263351"/>
              <a:gd name="connsiteY39" fmla="*/ 888921 h 1146155"/>
              <a:gd name="connsiteX40" fmla="*/ 0 w 1263351"/>
              <a:gd name="connsiteY40" fmla="*/ 514464 h 1146155"/>
              <a:gd name="connsiteX41" fmla="*/ 117231 w 1263351"/>
              <a:gd name="connsiteY41" fmla="*/ 514464 h 1146155"/>
              <a:gd name="connsiteX42" fmla="*/ 117231 w 1263351"/>
              <a:gd name="connsiteY42" fmla="*/ 631695 h 1146155"/>
              <a:gd name="connsiteX43" fmla="*/ 0 w 1263351"/>
              <a:gd name="connsiteY43" fmla="*/ 631695 h 1146155"/>
              <a:gd name="connsiteX44" fmla="*/ 286530 w 1263351"/>
              <a:gd name="connsiteY44" fmla="*/ 514463 h 1146155"/>
              <a:gd name="connsiteX45" fmla="*/ 403761 w 1263351"/>
              <a:gd name="connsiteY45" fmla="*/ 514463 h 1146155"/>
              <a:gd name="connsiteX46" fmla="*/ 403761 w 1263351"/>
              <a:gd name="connsiteY46" fmla="*/ 631694 h 1146155"/>
              <a:gd name="connsiteX47" fmla="*/ 286530 w 1263351"/>
              <a:gd name="connsiteY47" fmla="*/ 631694 h 1146155"/>
              <a:gd name="connsiteX48" fmla="*/ 573060 w 1263351"/>
              <a:gd name="connsiteY48" fmla="*/ 514462 h 1146155"/>
              <a:gd name="connsiteX49" fmla="*/ 690291 w 1263351"/>
              <a:gd name="connsiteY49" fmla="*/ 514462 h 1146155"/>
              <a:gd name="connsiteX50" fmla="*/ 690291 w 1263351"/>
              <a:gd name="connsiteY50" fmla="*/ 631693 h 1146155"/>
              <a:gd name="connsiteX51" fmla="*/ 573060 w 1263351"/>
              <a:gd name="connsiteY51" fmla="*/ 631693 h 1146155"/>
              <a:gd name="connsiteX52" fmla="*/ 859590 w 1263351"/>
              <a:gd name="connsiteY52" fmla="*/ 514461 h 1146155"/>
              <a:gd name="connsiteX53" fmla="*/ 976821 w 1263351"/>
              <a:gd name="connsiteY53" fmla="*/ 514461 h 1146155"/>
              <a:gd name="connsiteX54" fmla="*/ 976821 w 1263351"/>
              <a:gd name="connsiteY54" fmla="*/ 631692 h 1146155"/>
              <a:gd name="connsiteX55" fmla="*/ 859590 w 1263351"/>
              <a:gd name="connsiteY55" fmla="*/ 631692 h 1146155"/>
              <a:gd name="connsiteX56" fmla="*/ 1146120 w 1263351"/>
              <a:gd name="connsiteY56" fmla="*/ 514460 h 1146155"/>
              <a:gd name="connsiteX57" fmla="*/ 1263351 w 1263351"/>
              <a:gd name="connsiteY57" fmla="*/ 514460 h 1146155"/>
              <a:gd name="connsiteX58" fmla="*/ 1263351 w 1263351"/>
              <a:gd name="connsiteY58" fmla="*/ 631691 h 1146155"/>
              <a:gd name="connsiteX59" fmla="*/ 1146120 w 1263351"/>
              <a:gd name="connsiteY59" fmla="*/ 631691 h 1146155"/>
              <a:gd name="connsiteX60" fmla="*/ 0 w 1263351"/>
              <a:gd name="connsiteY60" fmla="*/ 257234 h 1146155"/>
              <a:gd name="connsiteX61" fmla="*/ 117231 w 1263351"/>
              <a:gd name="connsiteY61" fmla="*/ 257234 h 1146155"/>
              <a:gd name="connsiteX62" fmla="*/ 117231 w 1263351"/>
              <a:gd name="connsiteY62" fmla="*/ 374465 h 1146155"/>
              <a:gd name="connsiteX63" fmla="*/ 0 w 1263351"/>
              <a:gd name="connsiteY63" fmla="*/ 374465 h 1146155"/>
              <a:gd name="connsiteX64" fmla="*/ 286530 w 1263351"/>
              <a:gd name="connsiteY64" fmla="*/ 257233 h 1146155"/>
              <a:gd name="connsiteX65" fmla="*/ 403761 w 1263351"/>
              <a:gd name="connsiteY65" fmla="*/ 257233 h 1146155"/>
              <a:gd name="connsiteX66" fmla="*/ 403761 w 1263351"/>
              <a:gd name="connsiteY66" fmla="*/ 374464 h 1146155"/>
              <a:gd name="connsiteX67" fmla="*/ 286530 w 1263351"/>
              <a:gd name="connsiteY67" fmla="*/ 374464 h 1146155"/>
              <a:gd name="connsiteX68" fmla="*/ 573060 w 1263351"/>
              <a:gd name="connsiteY68" fmla="*/ 257232 h 1146155"/>
              <a:gd name="connsiteX69" fmla="*/ 690291 w 1263351"/>
              <a:gd name="connsiteY69" fmla="*/ 257232 h 1146155"/>
              <a:gd name="connsiteX70" fmla="*/ 690291 w 1263351"/>
              <a:gd name="connsiteY70" fmla="*/ 374463 h 1146155"/>
              <a:gd name="connsiteX71" fmla="*/ 573060 w 1263351"/>
              <a:gd name="connsiteY71" fmla="*/ 374463 h 1146155"/>
              <a:gd name="connsiteX72" fmla="*/ 859590 w 1263351"/>
              <a:gd name="connsiteY72" fmla="*/ 257231 h 1146155"/>
              <a:gd name="connsiteX73" fmla="*/ 976821 w 1263351"/>
              <a:gd name="connsiteY73" fmla="*/ 257231 h 1146155"/>
              <a:gd name="connsiteX74" fmla="*/ 976821 w 1263351"/>
              <a:gd name="connsiteY74" fmla="*/ 374462 h 1146155"/>
              <a:gd name="connsiteX75" fmla="*/ 859590 w 1263351"/>
              <a:gd name="connsiteY75" fmla="*/ 374462 h 1146155"/>
              <a:gd name="connsiteX76" fmla="*/ 1146120 w 1263351"/>
              <a:gd name="connsiteY76" fmla="*/ 257230 h 1146155"/>
              <a:gd name="connsiteX77" fmla="*/ 1263351 w 1263351"/>
              <a:gd name="connsiteY77" fmla="*/ 257230 h 1146155"/>
              <a:gd name="connsiteX78" fmla="*/ 1263351 w 1263351"/>
              <a:gd name="connsiteY78" fmla="*/ 374461 h 1146155"/>
              <a:gd name="connsiteX79" fmla="*/ 1146120 w 1263351"/>
              <a:gd name="connsiteY79" fmla="*/ 374461 h 1146155"/>
              <a:gd name="connsiteX80" fmla="*/ 0 w 1263351"/>
              <a:gd name="connsiteY80" fmla="*/ 4 h 1146155"/>
              <a:gd name="connsiteX81" fmla="*/ 117231 w 1263351"/>
              <a:gd name="connsiteY81" fmla="*/ 4 h 1146155"/>
              <a:gd name="connsiteX82" fmla="*/ 117231 w 1263351"/>
              <a:gd name="connsiteY82" fmla="*/ 117235 h 1146155"/>
              <a:gd name="connsiteX83" fmla="*/ 0 w 1263351"/>
              <a:gd name="connsiteY83" fmla="*/ 117235 h 1146155"/>
              <a:gd name="connsiteX84" fmla="*/ 286530 w 1263351"/>
              <a:gd name="connsiteY84" fmla="*/ 3 h 1146155"/>
              <a:gd name="connsiteX85" fmla="*/ 403761 w 1263351"/>
              <a:gd name="connsiteY85" fmla="*/ 3 h 1146155"/>
              <a:gd name="connsiteX86" fmla="*/ 403761 w 1263351"/>
              <a:gd name="connsiteY86" fmla="*/ 117234 h 1146155"/>
              <a:gd name="connsiteX87" fmla="*/ 286530 w 1263351"/>
              <a:gd name="connsiteY87" fmla="*/ 117234 h 1146155"/>
              <a:gd name="connsiteX88" fmla="*/ 573060 w 1263351"/>
              <a:gd name="connsiteY88" fmla="*/ 2 h 1146155"/>
              <a:gd name="connsiteX89" fmla="*/ 690291 w 1263351"/>
              <a:gd name="connsiteY89" fmla="*/ 2 h 1146155"/>
              <a:gd name="connsiteX90" fmla="*/ 690291 w 1263351"/>
              <a:gd name="connsiteY90" fmla="*/ 117233 h 1146155"/>
              <a:gd name="connsiteX91" fmla="*/ 573060 w 1263351"/>
              <a:gd name="connsiteY91" fmla="*/ 117233 h 1146155"/>
              <a:gd name="connsiteX92" fmla="*/ 859590 w 1263351"/>
              <a:gd name="connsiteY92" fmla="*/ 1 h 1146155"/>
              <a:gd name="connsiteX93" fmla="*/ 976821 w 1263351"/>
              <a:gd name="connsiteY93" fmla="*/ 1 h 1146155"/>
              <a:gd name="connsiteX94" fmla="*/ 976821 w 1263351"/>
              <a:gd name="connsiteY94" fmla="*/ 117232 h 1146155"/>
              <a:gd name="connsiteX95" fmla="*/ 859590 w 1263351"/>
              <a:gd name="connsiteY95" fmla="*/ 117232 h 1146155"/>
              <a:gd name="connsiteX96" fmla="*/ 1146120 w 1263351"/>
              <a:gd name="connsiteY96" fmla="*/ 0 h 1146155"/>
              <a:gd name="connsiteX97" fmla="*/ 1263351 w 1263351"/>
              <a:gd name="connsiteY97" fmla="*/ 0 h 1146155"/>
              <a:gd name="connsiteX98" fmla="*/ 1263351 w 1263351"/>
              <a:gd name="connsiteY98" fmla="*/ 117231 h 1146155"/>
              <a:gd name="connsiteX99" fmla="*/ 1146120 w 1263351"/>
              <a:gd name="connsiteY99" fmla="*/ 117231 h 11461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</a:cxnLst>
            <a:rect l="l" t="t" r="r" b="b"/>
            <a:pathLst>
              <a:path w="1263351" h="1146155">
                <a:moveTo>
                  <a:pt x="0" y="1028924"/>
                </a:moveTo>
                <a:lnTo>
                  <a:pt x="117231" y="1028924"/>
                </a:lnTo>
                <a:lnTo>
                  <a:pt x="117231" y="1146155"/>
                </a:lnTo>
                <a:lnTo>
                  <a:pt x="0" y="1146155"/>
                </a:lnTo>
                <a:close/>
                <a:moveTo>
                  <a:pt x="286530" y="1028923"/>
                </a:moveTo>
                <a:lnTo>
                  <a:pt x="403761" y="1028923"/>
                </a:lnTo>
                <a:lnTo>
                  <a:pt x="403761" y="1146154"/>
                </a:lnTo>
                <a:lnTo>
                  <a:pt x="286530" y="1146154"/>
                </a:lnTo>
                <a:close/>
                <a:moveTo>
                  <a:pt x="573060" y="1028922"/>
                </a:moveTo>
                <a:lnTo>
                  <a:pt x="690291" y="1028922"/>
                </a:lnTo>
                <a:lnTo>
                  <a:pt x="690291" y="1146153"/>
                </a:lnTo>
                <a:lnTo>
                  <a:pt x="573060" y="1146153"/>
                </a:lnTo>
                <a:close/>
                <a:moveTo>
                  <a:pt x="859590" y="1028921"/>
                </a:moveTo>
                <a:lnTo>
                  <a:pt x="976821" y="1028921"/>
                </a:lnTo>
                <a:lnTo>
                  <a:pt x="976821" y="1146152"/>
                </a:lnTo>
                <a:lnTo>
                  <a:pt x="859590" y="1146152"/>
                </a:lnTo>
                <a:close/>
                <a:moveTo>
                  <a:pt x="1146120" y="1028920"/>
                </a:moveTo>
                <a:lnTo>
                  <a:pt x="1263351" y="1028920"/>
                </a:lnTo>
                <a:lnTo>
                  <a:pt x="1263351" y="1146151"/>
                </a:lnTo>
                <a:lnTo>
                  <a:pt x="1146120" y="1146151"/>
                </a:lnTo>
                <a:close/>
                <a:moveTo>
                  <a:pt x="0" y="771694"/>
                </a:moveTo>
                <a:lnTo>
                  <a:pt x="117231" y="771694"/>
                </a:lnTo>
                <a:lnTo>
                  <a:pt x="117231" y="888925"/>
                </a:lnTo>
                <a:lnTo>
                  <a:pt x="0" y="888925"/>
                </a:lnTo>
                <a:close/>
                <a:moveTo>
                  <a:pt x="286530" y="771693"/>
                </a:moveTo>
                <a:lnTo>
                  <a:pt x="403761" y="771693"/>
                </a:lnTo>
                <a:lnTo>
                  <a:pt x="403761" y="888924"/>
                </a:lnTo>
                <a:lnTo>
                  <a:pt x="286530" y="888924"/>
                </a:lnTo>
                <a:close/>
                <a:moveTo>
                  <a:pt x="573060" y="771692"/>
                </a:moveTo>
                <a:lnTo>
                  <a:pt x="690291" y="771692"/>
                </a:lnTo>
                <a:lnTo>
                  <a:pt x="690291" y="888923"/>
                </a:lnTo>
                <a:lnTo>
                  <a:pt x="573060" y="888923"/>
                </a:lnTo>
                <a:close/>
                <a:moveTo>
                  <a:pt x="859590" y="771691"/>
                </a:moveTo>
                <a:lnTo>
                  <a:pt x="976821" y="771691"/>
                </a:lnTo>
                <a:lnTo>
                  <a:pt x="976821" y="888922"/>
                </a:lnTo>
                <a:lnTo>
                  <a:pt x="859590" y="888922"/>
                </a:lnTo>
                <a:close/>
                <a:moveTo>
                  <a:pt x="1146120" y="771690"/>
                </a:moveTo>
                <a:lnTo>
                  <a:pt x="1263351" y="771690"/>
                </a:lnTo>
                <a:lnTo>
                  <a:pt x="1263351" y="888921"/>
                </a:lnTo>
                <a:lnTo>
                  <a:pt x="1146120" y="888921"/>
                </a:lnTo>
                <a:close/>
                <a:moveTo>
                  <a:pt x="0" y="514464"/>
                </a:moveTo>
                <a:lnTo>
                  <a:pt x="117231" y="514464"/>
                </a:lnTo>
                <a:lnTo>
                  <a:pt x="117231" y="631695"/>
                </a:lnTo>
                <a:lnTo>
                  <a:pt x="0" y="631695"/>
                </a:lnTo>
                <a:close/>
                <a:moveTo>
                  <a:pt x="286530" y="514463"/>
                </a:moveTo>
                <a:lnTo>
                  <a:pt x="403761" y="514463"/>
                </a:lnTo>
                <a:lnTo>
                  <a:pt x="403761" y="631694"/>
                </a:lnTo>
                <a:lnTo>
                  <a:pt x="286530" y="631694"/>
                </a:lnTo>
                <a:close/>
                <a:moveTo>
                  <a:pt x="573060" y="514462"/>
                </a:moveTo>
                <a:lnTo>
                  <a:pt x="690291" y="514462"/>
                </a:lnTo>
                <a:lnTo>
                  <a:pt x="690291" y="631693"/>
                </a:lnTo>
                <a:lnTo>
                  <a:pt x="573060" y="631693"/>
                </a:lnTo>
                <a:close/>
                <a:moveTo>
                  <a:pt x="859590" y="514461"/>
                </a:moveTo>
                <a:lnTo>
                  <a:pt x="976821" y="514461"/>
                </a:lnTo>
                <a:lnTo>
                  <a:pt x="976821" y="631692"/>
                </a:lnTo>
                <a:lnTo>
                  <a:pt x="859590" y="631692"/>
                </a:lnTo>
                <a:close/>
                <a:moveTo>
                  <a:pt x="1146120" y="514460"/>
                </a:moveTo>
                <a:lnTo>
                  <a:pt x="1263351" y="514460"/>
                </a:lnTo>
                <a:lnTo>
                  <a:pt x="1263351" y="631691"/>
                </a:lnTo>
                <a:lnTo>
                  <a:pt x="1146120" y="631691"/>
                </a:lnTo>
                <a:close/>
                <a:moveTo>
                  <a:pt x="0" y="257234"/>
                </a:moveTo>
                <a:lnTo>
                  <a:pt x="117231" y="257234"/>
                </a:lnTo>
                <a:lnTo>
                  <a:pt x="117231" y="374465"/>
                </a:lnTo>
                <a:lnTo>
                  <a:pt x="0" y="374465"/>
                </a:lnTo>
                <a:close/>
                <a:moveTo>
                  <a:pt x="286530" y="257233"/>
                </a:moveTo>
                <a:lnTo>
                  <a:pt x="403761" y="257233"/>
                </a:lnTo>
                <a:lnTo>
                  <a:pt x="403761" y="374464"/>
                </a:lnTo>
                <a:lnTo>
                  <a:pt x="286530" y="374464"/>
                </a:lnTo>
                <a:close/>
                <a:moveTo>
                  <a:pt x="573060" y="257232"/>
                </a:moveTo>
                <a:lnTo>
                  <a:pt x="690291" y="257232"/>
                </a:lnTo>
                <a:lnTo>
                  <a:pt x="690291" y="374463"/>
                </a:lnTo>
                <a:lnTo>
                  <a:pt x="573060" y="374463"/>
                </a:lnTo>
                <a:close/>
                <a:moveTo>
                  <a:pt x="859590" y="257231"/>
                </a:moveTo>
                <a:lnTo>
                  <a:pt x="976821" y="257231"/>
                </a:lnTo>
                <a:lnTo>
                  <a:pt x="976821" y="374462"/>
                </a:lnTo>
                <a:lnTo>
                  <a:pt x="859590" y="374462"/>
                </a:lnTo>
                <a:close/>
                <a:moveTo>
                  <a:pt x="1146120" y="257230"/>
                </a:moveTo>
                <a:lnTo>
                  <a:pt x="1263351" y="257230"/>
                </a:lnTo>
                <a:lnTo>
                  <a:pt x="1263351" y="374461"/>
                </a:lnTo>
                <a:lnTo>
                  <a:pt x="1146120" y="374461"/>
                </a:lnTo>
                <a:close/>
                <a:moveTo>
                  <a:pt x="0" y="4"/>
                </a:moveTo>
                <a:lnTo>
                  <a:pt x="117231" y="4"/>
                </a:lnTo>
                <a:lnTo>
                  <a:pt x="117231" y="117235"/>
                </a:lnTo>
                <a:lnTo>
                  <a:pt x="0" y="117235"/>
                </a:lnTo>
                <a:close/>
                <a:moveTo>
                  <a:pt x="286530" y="3"/>
                </a:moveTo>
                <a:lnTo>
                  <a:pt x="403761" y="3"/>
                </a:lnTo>
                <a:lnTo>
                  <a:pt x="403761" y="117234"/>
                </a:lnTo>
                <a:lnTo>
                  <a:pt x="286530" y="117234"/>
                </a:lnTo>
                <a:close/>
                <a:moveTo>
                  <a:pt x="573060" y="2"/>
                </a:moveTo>
                <a:lnTo>
                  <a:pt x="690291" y="2"/>
                </a:lnTo>
                <a:lnTo>
                  <a:pt x="690291" y="117233"/>
                </a:lnTo>
                <a:lnTo>
                  <a:pt x="573060" y="117233"/>
                </a:lnTo>
                <a:close/>
                <a:moveTo>
                  <a:pt x="859590" y="1"/>
                </a:moveTo>
                <a:lnTo>
                  <a:pt x="976821" y="1"/>
                </a:lnTo>
                <a:lnTo>
                  <a:pt x="976821" y="117232"/>
                </a:lnTo>
                <a:lnTo>
                  <a:pt x="859590" y="117232"/>
                </a:lnTo>
                <a:close/>
                <a:moveTo>
                  <a:pt x="1146120" y="0"/>
                </a:moveTo>
                <a:lnTo>
                  <a:pt x="1263351" y="0"/>
                </a:lnTo>
                <a:lnTo>
                  <a:pt x="1263351" y="117231"/>
                </a:lnTo>
                <a:lnTo>
                  <a:pt x="1146120" y="117231"/>
                </a:lnTo>
                <a:close/>
              </a:path>
            </a:pathLst>
          </a:custGeom>
          <a:solidFill>
            <a:srgbClr val="FEA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2700"/>
          </a:p>
        </p:txBody>
      </p:sp>
      <p:sp>
        <p:nvSpPr>
          <p:cNvPr id="28" name="Заголовок 5">
            <a:extLst>
              <a:ext uri="{FF2B5EF4-FFF2-40B4-BE49-F238E27FC236}">
                <a16:creationId xmlns:a16="http://schemas.microsoft.com/office/drawing/2014/main" xmlns="" id="{31B65F94-85EA-47A7-BA26-3098C22A3948}"/>
              </a:ext>
            </a:extLst>
          </p:cNvPr>
          <p:cNvSpPr txBox="1">
            <a:spLocks/>
          </p:cNvSpPr>
          <p:nvPr/>
        </p:nvSpPr>
        <p:spPr>
          <a:xfrm>
            <a:off x="1940602" y="292247"/>
            <a:ext cx="9010526" cy="846371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>
              <a:lnSpc>
                <a:spcPts val="7400"/>
              </a:lnSpc>
              <a:spcBef>
                <a:spcPct val="0"/>
              </a:spcBef>
              <a:buNone/>
              <a:defRPr sz="60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r>
              <a:rPr lang="en-US" dirty="0"/>
              <a:t>Service Delivery Framework</a:t>
            </a:r>
          </a:p>
        </p:txBody>
      </p:sp>
      <p:sp>
        <p:nvSpPr>
          <p:cNvPr id="32" name="Chevron 1">
            <a:extLst>
              <a:ext uri="{FF2B5EF4-FFF2-40B4-BE49-F238E27FC236}">
                <a16:creationId xmlns:a16="http://schemas.microsoft.com/office/drawing/2014/main" xmlns="" id="{D587CB17-3B38-4F1B-A3EB-AED263ABFA0F}"/>
              </a:ext>
            </a:extLst>
          </p:cNvPr>
          <p:cNvSpPr/>
          <p:nvPr/>
        </p:nvSpPr>
        <p:spPr>
          <a:xfrm>
            <a:off x="134963" y="1663012"/>
            <a:ext cx="3768170" cy="668319"/>
          </a:xfrm>
          <a:prstGeom prst="chevron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0" scaled="1"/>
            <a:tileRect/>
          </a:gradFill>
          <a:ln w="6350">
            <a:solidFill>
              <a:schemeClr val="bg1">
                <a:alpha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cap="all" dirty="0">
              <a:solidFill>
                <a:schemeClr val="bg1"/>
              </a:solidFill>
              <a:latin typeface="Calibri Light" charset="0"/>
              <a:ea typeface="Calibri Light" charset="0"/>
              <a:cs typeface="Calibri Light" charset="0"/>
            </a:endParaRPr>
          </a:p>
          <a:p>
            <a:pPr algn="ctr"/>
            <a:r>
              <a:rPr lang="en-US" sz="2400" cap="all" dirty="0">
                <a:solidFill>
                  <a:schemeClr val="bg1"/>
                </a:solidFill>
                <a:latin typeface="Calibri Light" charset="0"/>
                <a:ea typeface="Calibri Light" charset="0"/>
                <a:cs typeface="Calibri Light" charset="0"/>
              </a:rPr>
              <a:t>1. Engagement</a:t>
            </a:r>
          </a:p>
          <a:p>
            <a:pPr algn="ctr"/>
            <a:endParaRPr lang="en-US" sz="2400" dirty="0">
              <a:solidFill>
                <a:schemeClr val="bg1"/>
              </a:solidFill>
              <a:latin typeface="Calibri Light" charset="0"/>
              <a:ea typeface="Calibri Light" charset="0"/>
              <a:cs typeface="Calibri Light" charset="0"/>
            </a:endParaRPr>
          </a:p>
        </p:txBody>
      </p:sp>
      <p:sp>
        <p:nvSpPr>
          <p:cNvPr id="33" name="Chevron 2">
            <a:extLst>
              <a:ext uri="{FF2B5EF4-FFF2-40B4-BE49-F238E27FC236}">
                <a16:creationId xmlns:a16="http://schemas.microsoft.com/office/drawing/2014/main" xmlns="" id="{CFC46070-C7A4-4A34-B359-656B1F7264E3}"/>
              </a:ext>
            </a:extLst>
          </p:cNvPr>
          <p:cNvSpPr/>
          <p:nvPr/>
        </p:nvSpPr>
        <p:spPr>
          <a:xfrm>
            <a:off x="3712742" y="1647013"/>
            <a:ext cx="3768170" cy="668319"/>
          </a:xfrm>
          <a:prstGeom prst="chevron">
            <a:avLst/>
          </a:prstGeom>
          <a:gradFill flip="none" rotWithShape="1">
            <a:gsLst>
              <a:gs pos="0">
                <a:schemeClr val="accent2">
                  <a:shade val="30000"/>
                  <a:satMod val="115000"/>
                </a:schemeClr>
              </a:gs>
              <a:gs pos="50000">
                <a:schemeClr val="accent2">
                  <a:shade val="67500"/>
                  <a:satMod val="115000"/>
                </a:schemeClr>
              </a:gs>
              <a:gs pos="100000">
                <a:schemeClr val="accent2">
                  <a:shade val="100000"/>
                  <a:satMod val="115000"/>
                </a:schemeClr>
              </a:gs>
            </a:gsLst>
            <a:lin ang="0" scaled="1"/>
            <a:tileRect/>
          </a:gradFill>
          <a:ln w="6350">
            <a:solidFill>
              <a:schemeClr val="bg1">
                <a:alpha val="50000"/>
              </a:schemeClr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cap="all" dirty="0">
                <a:solidFill>
                  <a:schemeClr val="bg1"/>
                </a:solidFill>
                <a:latin typeface="Calibri Light" charset="0"/>
                <a:ea typeface="Calibri Light" charset="0"/>
                <a:cs typeface="Calibri Light" charset="0"/>
              </a:rPr>
              <a:t>2. Project initiation</a:t>
            </a:r>
          </a:p>
        </p:txBody>
      </p:sp>
      <p:sp>
        <p:nvSpPr>
          <p:cNvPr id="34" name="Chevron 3">
            <a:extLst>
              <a:ext uri="{FF2B5EF4-FFF2-40B4-BE49-F238E27FC236}">
                <a16:creationId xmlns:a16="http://schemas.microsoft.com/office/drawing/2014/main" xmlns="" id="{7313BC49-EAE2-403E-82B0-AD25A148ABDB}"/>
              </a:ext>
            </a:extLst>
          </p:cNvPr>
          <p:cNvSpPr/>
          <p:nvPr/>
        </p:nvSpPr>
        <p:spPr>
          <a:xfrm>
            <a:off x="7277687" y="1655010"/>
            <a:ext cx="3768172" cy="668319"/>
          </a:xfrm>
          <a:prstGeom prst="chevron">
            <a:avLst/>
          </a:prstGeom>
          <a:gradFill flip="none" rotWithShape="1">
            <a:gsLst>
              <a:gs pos="0">
                <a:schemeClr val="accent3">
                  <a:shade val="30000"/>
                  <a:satMod val="115000"/>
                </a:schemeClr>
              </a:gs>
              <a:gs pos="50000">
                <a:schemeClr val="accent3">
                  <a:shade val="67500"/>
                  <a:satMod val="115000"/>
                </a:schemeClr>
              </a:gs>
              <a:gs pos="100000">
                <a:schemeClr val="accent3">
                  <a:shade val="100000"/>
                  <a:satMod val="115000"/>
                </a:schemeClr>
              </a:gs>
            </a:gsLst>
            <a:lin ang="0" scaled="1"/>
            <a:tileRect/>
          </a:gradFill>
          <a:ln w="6350">
            <a:solidFill>
              <a:schemeClr val="bg1">
                <a:alpha val="50000"/>
              </a:schemeClr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cap="all" dirty="0">
              <a:solidFill>
                <a:schemeClr val="bg1"/>
              </a:solidFill>
              <a:latin typeface="Calibri Light" charset="0"/>
              <a:ea typeface="Calibri Light" charset="0"/>
              <a:cs typeface="Calibri Light" charset="0"/>
            </a:endParaRPr>
          </a:p>
          <a:p>
            <a:pPr algn="ctr"/>
            <a:r>
              <a:rPr lang="en-US" sz="2400" cap="all" dirty="0">
                <a:solidFill>
                  <a:schemeClr val="bg1"/>
                </a:solidFill>
                <a:latin typeface="Calibri Light" charset="0"/>
                <a:ea typeface="Calibri Light" charset="0"/>
                <a:cs typeface="Calibri Light" charset="0"/>
              </a:rPr>
              <a:t>3. Solution delivery</a:t>
            </a:r>
          </a:p>
          <a:p>
            <a:pPr algn="ctr"/>
            <a:endParaRPr lang="en-US" sz="2400" dirty="0">
              <a:solidFill>
                <a:schemeClr val="tx1"/>
              </a:solidFill>
              <a:latin typeface="Calibri Light" charset="0"/>
              <a:ea typeface="Calibri Light" charset="0"/>
              <a:cs typeface="Calibri Light" charset="0"/>
            </a:endParaRPr>
          </a:p>
        </p:txBody>
      </p:sp>
      <p:sp>
        <p:nvSpPr>
          <p:cNvPr id="35" name="Chevron 4">
            <a:extLst>
              <a:ext uri="{FF2B5EF4-FFF2-40B4-BE49-F238E27FC236}">
                <a16:creationId xmlns:a16="http://schemas.microsoft.com/office/drawing/2014/main" xmlns="" id="{45F6480C-A628-4EEF-B9AF-416DB5F77DF9}"/>
              </a:ext>
            </a:extLst>
          </p:cNvPr>
          <p:cNvSpPr/>
          <p:nvPr/>
        </p:nvSpPr>
        <p:spPr>
          <a:xfrm>
            <a:off x="10842634" y="1655010"/>
            <a:ext cx="3768170" cy="668319"/>
          </a:xfrm>
          <a:prstGeom prst="chevron">
            <a:avLst/>
          </a:prstGeom>
          <a:gradFill flip="none" rotWithShape="1">
            <a:gsLst>
              <a:gs pos="0">
                <a:schemeClr val="accent6">
                  <a:shade val="30000"/>
                  <a:satMod val="115000"/>
                </a:schemeClr>
              </a:gs>
              <a:gs pos="50000">
                <a:schemeClr val="accent6">
                  <a:shade val="67500"/>
                  <a:satMod val="115000"/>
                </a:schemeClr>
              </a:gs>
              <a:gs pos="100000">
                <a:schemeClr val="accent6">
                  <a:shade val="100000"/>
                  <a:satMod val="115000"/>
                </a:schemeClr>
              </a:gs>
            </a:gsLst>
            <a:lin ang="0" scaled="1"/>
            <a:tileRect/>
          </a:gradFill>
          <a:ln w="6350">
            <a:solidFill>
              <a:schemeClr val="bg1">
                <a:alpha val="50000"/>
              </a:schemeClr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cap="all" dirty="0">
              <a:solidFill>
                <a:schemeClr val="bg1"/>
              </a:solidFill>
              <a:latin typeface="Calibri Light" charset="0"/>
              <a:ea typeface="Calibri Light" charset="0"/>
              <a:cs typeface="Calibri Light" charset="0"/>
            </a:endParaRPr>
          </a:p>
          <a:p>
            <a:pPr algn="ctr"/>
            <a:r>
              <a:rPr lang="en-US" sz="2400" cap="all" dirty="0">
                <a:solidFill>
                  <a:schemeClr val="bg1"/>
                </a:solidFill>
                <a:latin typeface="Calibri Light" charset="0"/>
                <a:ea typeface="Calibri Light" charset="0"/>
                <a:cs typeface="Calibri Light" charset="0"/>
              </a:rPr>
              <a:t>4. Project closure</a:t>
            </a:r>
          </a:p>
          <a:p>
            <a:pPr algn="ctr"/>
            <a:endParaRPr lang="en-US" sz="2400" dirty="0">
              <a:solidFill>
                <a:schemeClr val="tx1"/>
              </a:solidFill>
              <a:latin typeface="Calibri Light" charset="0"/>
              <a:ea typeface="Calibri Light" charset="0"/>
              <a:cs typeface="Calibri Light" charset="0"/>
            </a:endParaRPr>
          </a:p>
        </p:txBody>
      </p:sp>
      <p:sp>
        <p:nvSpPr>
          <p:cNvPr id="36" name="Chevron 5">
            <a:extLst>
              <a:ext uri="{FF2B5EF4-FFF2-40B4-BE49-F238E27FC236}">
                <a16:creationId xmlns:a16="http://schemas.microsoft.com/office/drawing/2014/main" xmlns="" id="{FAB9CBC7-599F-46B6-841A-D530FE4D695C}"/>
              </a:ext>
            </a:extLst>
          </p:cNvPr>
          <p:cNvSpPr/>
          <p:nvPr/>
        </p:nvSpPr>
        <p:spPr>
          <a:xfrm>
            <a:off x="14407580" y="1647013"/>
            <a:ext cx="3768170" cy="668319"/>
          </a:xfrm>
          <a:prstGeom prst="chevron">
            <a:avLst/>
          </a:prstGeom>
          <a:gradFill flip="none" rotWithShape="1">
            <a:gsLst>
              <a:gs pos="0">
                <a:schemeClr val="tx2">
                  <a:lumMod val="40000"/>
                  <a:lumOff val="60000"/>
                  <a:shade val="30000"/>
                  <a:satMod val="115000"/>
                </a:schemeClr>
              </a:gs>
              <a:gs pos="50000">
                <a:schemeClr val="tx2">
                  <a:lumMod val="40000"/>
                  <a:lumOff val="60000"/>
                  <a:shade val="67500"/>
                  <a:satMod val="115000"/>
                </a:schemeClr>
              </a:gs>
              <a:gs pos="100000">
                <a:schemeClr val="tx2">
                  <a:lumMod val="40000"/>
                  <a:lumOff val="60000"/>
                  <a:shade val="100000"/>
                  <a:satMod val="115000"/>
                </a:schemeClr>
              </a:gs>
            </a:gsLst>
            <a:lin ang="0" scaled="1"/>
            <a:tileRect/>
          </a:gradFill>
          <a:ln w="6350">
            <a:solidFill>
              <a:schemeClr val="bg1">
                <a:alpha val="50000"/>
              </a:schemeClr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cap="all" dirty="0">
              <a:solidFill>
                <a:schemeClr val="bg1"/>
              </a:solidFill>
              <a:latin typeface="Calibri Light" charset="0"/>
              <a:ea typeface="Calibri Light" charset="0"/>
              <a:cs typeface="Calibri Light" charset="0"/>
            </a:endParaRPr>
          </a:p>
          <a:p>
            <a:pPr algn="ctr"/>
            <a:r>
              <a:rPr lang="en-US" sz="2400" cap="all" dirty="0">
                <a:solidFill>
                  <a:schemeClr val="bg1"/>
                </a:solidFill>
                <a:latin typeface="Calibri Light" charset="0"/>
                <a:ea typeface="Calibri Light" charset="0"/>
                <a:cs typeface="Calibri Light" charset="0"/>
              </a:rPr>
              <a:t>5. Support &amp; maintenance</a:t>
            </a:r>
          </a:p>
          <a:p>
            <a:pPr algn="ctr"/>
            <a:endParaRPr lang="en-US" sz="2400" dirty="0">
              <a:solidFill>
                <a:schemeClr val="tx1"/>
              </a:solidFill>
              <a:latin typeface="Calibri Light" charset="0"/>
              <a:ea typeface="Calibri Light" charset="0"/>
              <a:cs typeface="Calibri Light" charset="0"/>
            </a:endParaRPr>
          </a:p>
        </p:txBody>
      </p:sp>
      <p:sp>
        <p:nvSpPr>
          <p:cNvPr id="37" name="Shape">
            <a:extLst>
              <a:ext uri="{FF2B5EF4-FFF2-40B4-BE49-F238E27FC236}">
                <a16:creationId xmlns:a16="http://schemas.microsoft.com/office/drawing/2014/main" xmlns="" id="{A071B350-199A-49CF-9753-CAB19784B33A}"/>
              </a:ext>
            </a:extLst>
          </p:cNvPr>
          <p:cNvSpPr/>
          <p:nvPr/>
        </p:nvSpPr>
        <p:spPr>
          <a:xfrm>
            <a:off x="1351192" y="2485751"/>
            <a:ext cx="14940474" cy="56053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3964" y="21600"/>
                </a:moveTo>
                <a:lnTo>
                  <a:pt x="17636" y="21600"/>
                </a:lnTo>
                <a:cubicBezTo>
                  <a:pt x="19820" y="21600"/>
                  <a:pt x="21600" y="19820"/>
                  <a:pt x="21600" y="17636"/>
                </a:cubicBezTo>
                <a:lnTo>
                  <a:pt x="21600" y="3964"/>
                </a:lnTo>
                <a:cubicBezTo>
                  <a:pt x="21600" y="1780"/>
                  <a:pt x="19820" y="0"/>
                  <a:pt x="17636" y="0"/>
                </a:cubicBezTo>
                <a:lnTo>
                  <a:pt x="3964" y="0"/>
                </a:lnTo>
                <a:cubicBezTo>
                  <a:pt x="1780" y="0"/>
                  <a:pt x="0" y="1780"/>
                  <a:pt x="0" y="3964"/>
                </a:cubicBezTo>
                <a:lnTo>
                  <a:pt x="0" y="17636"/>
                </a:lnTo>
                <a:cubicBezTo>
                  <a:pt x="0" y="19834"/>
                  <a:pt x="1780" y="21600"/>
                  <a:pt x="3964" y="21600"/>
                </a:cubicBezTo>
                <a:close/>
              </a:path>
            </a:pathLst>
          </a:custGeom>
          <a:solidFill>
            <a:schemeClr val="accent1">
              <a:lumMod val="75000"/>
            </a:schemeClr>
          </a:solidFill>
          <a:ln w="5715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02886" tIns="51443" rIns="102886" bIns="51443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IN" dirty="0"/>
              <a:t>6. </a:t>
            </a:r>
            <a:r>
              <a:rPr lang="en-IN" sz="2400" dirty="0"/>
              <a:t>Account Management, Project Maintenance and Quality Assurance</a:t>
            </a:r>
            <a:endParaRPr lang="en-US" b="1" noProof="1">
              <a:solidFill>
                <a:schemeClr val="accent2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50" name="Rectangle: Rounded Corners 49">
            <a:extLst>
              <a:ext uri="{FF2B5EF4-FFF2-40B4-BE49-F238E27FC236}">
                <a16:creationId xmlns:a16="http://schemas.microsoft.com/office/drawing/2014/main" xmlns="" id="{C7E33992-AAEE-4129-8B1B-1916892EF586}"/>
              </a:ext>
            </a:extLst>
          </p:cNvPr>
          <p:cNvSpPr/>
          <p:nvPr/>
        </p:nvSpPr>
        <p:spPr>
          <a:xfrm>
            <a:off x="7599594" y="4749861"/>
            <a:ext cx="1347349" cy="709518"/>
          </a:xfrm>
          <a:prstGeom prst="roundRect">
            <a:avLst/>
          </a:prstGeom>
          <a:gradFill flip="none" rotWithShape="1">
            <a:gsLst>
              <a:gs pos="0">
                <a:schemeClr val="bg2">
                  <a:lumMod val="90000"/>
                  <a:shade val="30000"/>
                  <a:satMod val="115000"/>
                </a:schemeClr>
              </a:gs>
              <a:gs pos="50000">
                <a:schemeClr val="bg2">
                  <a:lumMod val="90000"/>
                  <a:shade val="67500"/>
                  <a:satMod val="115000"/>
                </a:schemeClr>
              </a:gs>
              <a:gs pos="100000">
                <a:schemeClr val="bg2">
                  <a:lumMod val="90000"/>
                  <a:shade val="100000"/>
                  <a:satMod val="115000"/>
                </a:schemeClr>
              </a:gs>
            </a:gsLst>
            <a:lin ang="81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21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3.1</a:t>
            </a:r>
          </a:p>
          <a:p>
            <a:pPr algn="ctr"/>
            <a:r>
              <a:rPr lang="en-IN" sz="21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Design</a:t>
            </a:r>
          </a:p>
        </p:txBody>
      </p:sp>
      <p:sp>
        <p:nvSpPr>
          <p:cNvPr id="52" name="Rectangle: Rounded Corners 51">
            <a:extLst>
              <a:ext uri="{FF2B5EF4-FFF2-40B4-BE49-F238E27FC236}">
                <a16:creationId xmlns:a16="http://schemas.microsoft.com/office/drawing/2014/main" xmlns="" id="{E749BCB7-4674-4E76-B80D-57280684C3BB}"/>
              </a:ext>
            </a:extLst>
          </p:cNvPr>
          <p:cNvSpPr/>
          <p:nvPr/>
        </p:nvSpPr>
        <p:spPr>
          <a:xfrm>
            <a:off x="7950337" y="3841869"/>
            <a:ext cx="1862659" cy="794311"/>
          </a:xfrm>
          <a:prstGeom prst="roundRect">
            <a:avLst/>
          </a:prstGeom>
          <a:gradFill flip="none" rotWithShape="1">
            <a:gsLst>
              <a:gs pos="0">
                <a:schemeClr val="bg2">
                  <a:lumMod val="90000"/>
                  <a:shade val="30000"/>
                  <a:satMod val="115000"/>
                </a:schemeClr>
              </a:gs>
              <a:gs pos="50000">
                <a:schemeClr val="bg2">
                  <a:lumMod val="90000"/>
                  <a:shade val="67500"/>
                  <a:satMod val="115000"/>
                </a:schemeClr>
              </a:gs>
              <a:gs pos="100000">
                <a:schemeClr val="bg2">
                  <a:lumMod val="90000"/>
                  <a:shade val="100000"/>
                  <a:satMod val="11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21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3.2</a:t>
            </a:r>
          </a:p>
          <a:p>
            <a:pPr algn="ctr"/>
            <a:r>
              <a:rPr lang="en-IN" sz="21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Development</a:t>
            </a:r>
          </a:p>
        </p:txBody>
      </p:sp>
      <p:sp>
        <p:nvSpPr>
          <p:cNvPr id="53" name="Rectangle: Rounded Corners 52">
            <a:extLst>
              <a:ext uri="{FF2B5EF4-FFF2-40B4-BE49-F238E27FC236}">
                <a16:creationId xmlns:a16="http://schemas.microsoft.com/office/drawing/2014/main" xmlns="" id="{41C8DB8D-211E-4F39-B575-1AB81B8E3F1B}"/>
              </a:ext>
            </a:extLst>
          </p:cNvPr>
          <p:cNvSpPr/>
          <p:nvPr/>
        </p:nvSpPr>
        <p:spPr>
          <a:xfrm>
            <a:off x="9035584" y="4746279"/>
            <a:ext cx="1347349" cy="709518"/>
          </a:xfrm>
          <a:prstGeom prst="roundRect">
            <a:avLst/>
          </a:prstGeom>
          <a:gradFill flip="none" rotWithShape="1">
            <a:gsLst>
              <a:gs pos="0">
                <a:schemeClr val="bg2">
                  <a:lumMod val="90000"/>
                  <a:shade val="30000"/>
                  <a:satMod val="115000"/>
                </a:schemeClr>
              </a:gs>
              <a:gs pos="50000">
                <a:schemeClr val="bg2">
                  <a:lumMod val="90000"/>
                  <a:shade val="67500"/>
                  <a:satMod val="115000"/>
                </a:schemeClr>
              </a:gs>
              <a:gs pos="100000">
                <a:schemeClr val="bg2">
                  <a:lumMod val="90000"/>
                  <a:shade val="100000"/>
                  <a:satMod val="115000"/>
                </a:schemeClr>
              </a:gs>
            </a:gsLst>
            <a:lin ang="81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21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3.3</a:t>
            </a:r>
          </a:p>
          <a:p>
            <a:pPr algn="ctr"/>
            <a:r>
              <a:rPr lang="en-IN" sz="21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Test</a:t>
            </a:r>
          </a:p>
        </p:txBody>
      </p:sp>
      <p:sp>
        <p:nvSpPr>
          <p:cNvPr id="54" name="Arrow: Bent 53">
            <a:extLst>
              <a:ext uri="{FF2B5EF4-FFF2-40B4-BE49-F238E27FC236}">
                <a16:creationId xmlns:a16="http://schemas.microsoft.com/office/drawing/2014/main" xmlns="" id="{053CABC0-79FF-43D2-96D6-40C0157330BB}"/>
              </a:ext>
            </a:extLst>
          </p:cNvPr>
          <p:cNvSpPr/>
          <p:nvPr/>
        </p:nvSpPr>
        <p:spPr>
          <a:xfrm rot="5400000">
            <a:off x="9692219" y="4015871"/>
            <a:ext cx="518480" cy="573199"/>
          </a:xfrm>
          <a:prstGeom prst="bentArrow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2700">
              <a:solidFill>
                <a:schemeClr val="tx1"/>
              </a:solidFill>
            </a:endParaRPr>
          </a:p>
        </p:txBody>
      </p:sp>
      <p:sp>
        <p:nvSpPr>
          <p:cNvPr id="55" name="Rectangle: Rounded Corners 54">
            <a:extLst>
              <a:ext uri="{FF2B5EF4-FFF2-40B4-BE49-F238E27FC236}">
                <a16:creationId xmlns:a16="http://schemas.microsoft.com/office/drawing/2014/main" xmlns="" id="{3B47F477-A69E-41E0-B16B-3EA4CB02ED84}"/>
              </a:ext>
            </a:extLst>
          </p:cNvPr>
          <p:cNvSpPr/>
          <p:nvPr/>
        </p:nvSpPr>
        <p:spPr>
          <a:xfrm>
            <a:off x="8131445" y="5653029"/>
            <a:ext cx="1347349" cy="709518"/>
          </a:xfrm>
          <a:prstGeom prst="roundRect">
            <a:avLst/>
          </a:prstGeom>
          <a:gradFill flip="none" rotWithShape="1">
            <a:gsLst>
              <a:gs pos="0">
                <a:schemeClr val="bg2">
                  <a:lumMod val="90000"/>
                  <a:shade val="30000"/>
                  <a:satMod val="115000"/>
                </a:schemeClr>
              </a:gs>
              <a:gs pos="50000">
                <a:schemeClr val="bg2">
                  <a:lumMod val="90000"/>
                  <a:shade val="67500"/>
                  <a:satMod val="115000"/>
                </a:schemeClr>
              </a:gs>
              <a:gs pos="100000">
                <a:schemeClr val="bg2">
                  <a:lumMod val="90000"/>
                  <a:shade val="100000"/>
                  <a:satMod val="115000"/>
                </a:schemeClr>
              </a:gs>
            </a:gsLst>
            <a:lin ang="81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21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3.4</a:t>
            </a:r>
          </a:p>
          <a:p>
            <a:pPr algn="ctr"/>
            <a:r>
              <a:rPr lang="en-IN" sz="21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Deploy</a:t>
            </a:r>
          </a:p>
        </p:txBody>
      </p:sp>
      <p:sp>
        <p:nvSpPr>
          <p:cNvPr id="56" name="Arrow: Bent 55">
            <a:extLst>
              <a:ext uri="{FF2B5EF4-FFF2-40B4-BE49-F238E27FC236}">
                <a16:creationId xmlns:a16="http://schemas.microsoft.com/office/drawing/2014/main" xmlns="" id="{0AC60823-13DD-4A1D-9B1C-C6E5A0E9767A}"/>
              </a:ext>
            </a:extLst>
          </p:cNvPr>
          <p:cNvSpPr/>
          <p:nvPr/>
        </p:nvSpPr>
        <p:spPr>
          <a:xfrm rot="10800000">
            <a:off x="9634196" y="5502294"/>
            <a:ext cx="511126" cy="581449"/>
          </a:xfrm>
          <a:prstGeom prst="bentArrow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2700">
              <a:solidFill>
                <a:schemeClr val="tx1"/>
              </a:solidFill>
            </a:endParaRPr>
          </a:p>
        </p:txBody>
      </p:sp>
      <p:sp>
        <p:nvSpPr>
          <p:cNvPr id="65" name="Freeform 87">
            <a:extLst>
              <a:ext uri="{FF2B5EF4-FFF2-40B4-BE49-F238E27FC236}">
                <a16:creationId xmlns:a16="http://schemas.microsoft.com/office/drawing/2014/main" xmlns="" id="{F1961D90-5D6B-4DF3-9E59-4AF312B2A353}"/>
              </a:ext>
            </a:extLst>
          </p:cNvPr>
          <p:cNvSpPr>
            <a:spLocks/>
          </p:cNvSpPr>
          <p:nvPr/>
        </p:nvSpPr>
        <p:spPr bwMode="auto">
          <a:xfrm>
            <a:off x="87281" y="4281104"/>
            <a:ext cx="1415090" cy="1542271"/>
          </a:xfrm>
          <a:custGeom>
            <a:avLst/>
            <a:gdLst>
              <a:gd name="T0" fmla="*/ 1015 w 2005"/>
              <a:gd name="T1" fmla="*/ 0 h 2263"/>
              <a:gd name="T2" fmla="*/ 1045 w 2005"/>
              <a:gd name="T3" fmla="*/ 6 h 2263"/>
              <a:gd name="T4" fmla="*/ 1071 w 2005"/>
              <a:gd name="T5" fmla="*/ 16 h 2263"/>
              <a:gd name="T6" fmla="*/ 1930 w 2005"/>
              <a:gd name="T7" fmla="*/ 510 h 2263"/>
              <a:gd name="T8" fmla="*/ 1953 w 2005"/>
              <a:gd name="T9" fmla="*/ 528 h 2263"/>
              <a:gd name="T10" fmla="*/ 1973 w 2005"/>
              <a:gd name="T11" fmla="*/ 551 h 2263"/>
              <a:gd name="T12" fmla="*/ 1989 w 2005"/>
              <a:gd name="T13" fmla="*/ 577 h 2263"/>
              <a:gd name="T14" fmla="*/ 1999 w 2005"/>
              <a:gd name="T15" fmla="*/ 606 h 2263"/>
              <a:gd name="T16" fmla="*/ 2003 w 2005"/>
              <a:gd name="T17" fmla="*/ 634 h 2263"/>
              <a:gd name="T18" fmla="*/ 2005 w 2005"/>
              <a:gd name="T19" fmla="*/ 1625 h 2263"/>
              <a:gd name="T20" fmla="*/ 2001 w 2005"/>
              <a:gd name="T21" fmla="*/ 1652 h 2263"/>
              <a:gd name="T22" fmla="*/ 1992 w 2005"/>
              <a:gd name="T23" fmla="*/ 1682 h 2263"/>
              <a:gd name="T24" fmla="*/ 1976 w 2005"/>
              <a:gd name="T25" fmla="*/ 1708 h 2263"/>
              <a:gd name="T26" fmla="*/ 1957 w 2005"/>
              <a:gd name="T27" fmla="*/ 1732 h 2263"/>
              <a:gd name="T28" fmla="*/ 1934 w 2005"/>
              <a:gd name="T29" fmla="*/ 1749 h 2263"/>
              <a:gd name="T30" fmla="*/ 1077 w 2005"/>
              <a:gd name="T31" fmla="*/ 2247 h 2263"/>
              <a:gd name="T32" fmla="*/ 1050 w 2005"/>
              <a:gd name="T33" fmla="*/ 2257 h 2263"/>
              <a:gd name="T34" fmla="*/ 1022 w 2005"/>
              <a:gd name="T35" fmla="*/ 2263 h 2263"/>
              <a:gd name="T36" fmla="*/ 990 w 2005"/>
              <a:gd name="T37" fmla="*/ 2263 h 2263"/>
              <a:gd name="T38" fmla="*/ 960 w 2005"/>
              <a:gd name="T39" fmla="*/ 2257 h 2263"/>
              <a:gd name="T40" fmla="*/ 933 w 2005"/>
              <a:gd name="T41" fmla="*/ 2247 h 2263"/>
              <a:gd name="T42" fmla="*/ 74 w 2005"/>
              <a:gd name="T43" fmla="*/ 1755 h 2263"/>
              <a:gd name="T44" fmla="*/ 51 w 2005"/>
              <a:gd name="T45" fmla="*/ 1737 h 2263"/>
              <a:gd name="T46" fmla="*/ 31 w 2005"/>
              <a:gd name="T47" fmla="*/ 1714 h 2263"/>
              <a:gd name="T48" fmla="*/ 15 w 2005"/>
              <a:gd name="T49" fmla="*/ 1687 h 2263"/>
              <a:gd name="T50" fmla="*/ 5 w 2005"/>
              <a:gd name="T51" fmla="*/ 1657 h 2263"/>
              <a:gd name="T52" fmla="*/ 1 w 2005"/>
              <a:gd name="T53" fmla="*/ 1631 h 2263"/>
              <a:gd name="T54" fmla="*/ 0 w 2005"/>
              <a:gd name="T55" fmla="*/ 639 h 2263"/>
              <a:gd name="T56" fmla="*/ 3 w 2005"/>
              <a:gd name="T57" fmla="*/ 611 h 2263"/>
              <a:gd name="T58" fmla="*/ 12 w 2005"/>
              <a:gd name="T59" fmla="*/ 583 h 2263"/>
              <a:gd name="T60" fmla="*/ 28 w 2005"/>
              <a:gd name="T61" fmla="*/ 556 h 2263"/>
              <a:gd name="T62" fmla="*/ 47 w 2005"/>
              <a:gd name="T63" fmla="*/ 533 h 2263"/>
              <a:gd name="T64" fmla="*/ 70 w 2005"/>
              <a:gd name="T65" fmla="*/ 515 h 2263"/>
              <a:gd name="T66" fmla="*/ 928 w 2005"/>
              <a:gd name="T67" fmla="*/ 18 h 2263"/>
              <a:gd name="T68" fmla="*/ 954 w 2005"/>
              <a:gd name="T69" fmla="*/ 6 h 2263"/>
              <a:gd name="T70" fmla="*/ 984 w 2005"/>
              <a:gd name="T71" fmla="*/ 0 h 2263"/>
              <a:gd name="T72" fmla="*/ 1015 w 2005"/>
              <a:gd name="T73" fmla="*/ 0 h 22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2005" h="2263">
                <a:moveTo>
                  <a:pt x="1015" y="0"/>
                </a:moveTo>
                <a:lnTo>
                  <a:pt x="1045" y="6"/>
                </a:lnTo>
                <a:lnTo>
                  <a:pt x="1071" y="16"/>
                </a:lnTo>
                <a:lnTo>
                  <a:pt x="1930" y="510"/>
                </a:lnTo>
                <a:lnTo>
                  <a:pt x="1953" y="528"/>
                </a:lnTo>
                <a:lnTo>
                  <a:pt x="1973" y="551"/>
                </a:lnTo>
                <a:lnTo>
                  <a:pt x="1989" y="577"/>
                </a:lnTo>
                <a:lnTo>
                  <a:pt x="1999" y="606"/>
                </a:lnTo>
                <a:lnTo>
                  <a:pt x="2003" y="634"/>
                </a:lnTo>
                <a:lnTo>
                  <a:pt x="2005" y="1625"/>
                </a:lnTo>
                <a:lnTo>
                  <a:pt x="2001" y="1652"/>
                </a:lnTo>
                <a:lnTo>
                  <a:pt x="1992" y="1682"/>
                </a:lnTo>
                <a:lnTo>
                  <a:pt x="1976" y="1708"/>
                </a:lnTo>
                <a:lnTo>
                  <a:pt x="1957" y="1732"/>
                </a:lnTo>
                <a:lnTo>
                  <a:pt x="1934" y="1749"/>
                </a:lnTo>
                <a:lnTo>
                  <a:pt x="1077" y="2247"/>
                </a:lnTo>
                <a:lnTo>
                  <a:pt x="1050" y="2257"/>
                </a:lnTo>
                <a:lnTo>
                  <a:pt x="1022" y="2263"/>
                </a:lnTo>
                <a:lnTo>
                  <a:pt x="990" y="2263"/>
                </a:lnTo>
                <a:lnTo>
                  <a:pt x="960" y="2257"/>
                </a:lnTo>
                <a:lnTo>
                  <a:pt x="933" y="2247"/>
                </a:lnTo>
                <a:lnTo>
                  <a:pt x="74" y="1755"/>
                </a:lnTo>
                <a:lnTo>
                  <a:pt x="51" y="1737"/>
                </a:lnTo>
                <a:lnTo>
                  <a:pt x="31" y="1714"/>
                </a:lnTo>
                <a:lnTo>
                  <a:pt x="15" y="1687"/>
                </a:lnTo>
                <a:lnTo>
                  <a:pt x="5" y="1657"/>
                </a:lnTo>
                <a:lnTo>
                  <a:pt x="1" y="1631"/>
                </a:lnTo>
                <a:lnTo>
                  <a:pt x="0" y="639"/>
                </a:lnTo>
                <a:lnTo>
                  <a:pt x="3" y="611"/>
                </a:lnTo>
                <a:lnTo>
                  <a:pt x="12" y="583"/>
                </a:lnTo>
                <a:lnTo>
                  <a:pt x="28" y="556"/>
                </a:lnTo>
                <a:lnTo>
                  <a:pt x="47" y="533"/>
                </a:lnTo>
                <a:lnTo>
                  <a:pt x="70" y="515"/>
                </a:lnTo>
                <a:lnTo>
                  <a:pt x="928" y="18"/>
                </a:lnTo>
                <a:lnTo>
                  <a:pt x="954" y="6"/>
                </a:lnTo>
                <a:lnTo>
                  <a:pt x="984" y="0"/>
                </a:lnTo>
                <a:lnTo>
                  <a:pt x="1015" y="0"/>
                </a:lnTo>
                <a:close/>
              </a:path>
            </a:pathLst>
          </a:custGeom>
          <a:solidFill>
            <a:srgbClr val="8C9099"/>
          </a:solidFill>
          <a:ln w="0">
            <a:noFill/>
            <a:prstDash val="solid"/>
            <a:round/>
            <a:headEnd/>
            <a:tailEnd/>
          </a:ln>
          <a:effectLst>
            <a:innerShdw blurRad="152400" dist="50800" dir="16200000">
              <a:prstClr val="black">
                <a:alpha val="31000"/>
              </a:prstClr>
            </a:innerShdw>
          </a:effectLst>
        </p:spPr>
        <p:txBody>
          <a:bodyPr vert="horz" wrap="square" lIns="137181" tIns="68591" rIns="137181" bIns="68591" numCol="1" anchor="t" anchorCtr="0" compatLnSpc="1">
            <a:prstTxWarp prst="textNoShape">
              <a:avLst/>
            </a:prstTxWarp>
          </a:bodyPr>
          <a:lstStyle/>
          <a:p>
            <a:endParaRPr lang="en-IN" sz="2700" dirty="0"/>
          </a:p>
        </p:txBody>
      </p:sp>
      <p:sp>
        <p:nvSpPr>
          <p:cNvPr id="66" name="!!Shape1">
            <a:extLst>
              <a:ext uri="{FF2B5EF4-FFF2-40B4-BE49-F238E27FC236}">
                <a16:creationId xmlns:a16="http://schemas.microsoft.com/office/drawing/2014/main" xmlns="" id="{2AA2E6B7-46AC-455E-9395-31597E8FB435}"/>
              </a:ext>
            </a:extLst>
          </p:cNvPr>
          <p:cNvSpPr>
            <a:spLocks/>
          </p:cNvSpPr>
          <p:nvPr/>
        </p:nvSpPr>
        <p:spPr bwMode="auto">
          <a:xfrm>
            <a:off x="369531" y="4188921"/>
            <a:ext cx="1519493" cy="1654089"/>
          </a:xfrm>
          <a:custGeom>
            <a:avLst/>
            <a:gdLst>
              <a:gd name="T0" fmla="*/ 1091 w 2154"/>
              <a:gd name="T1" fmla="*/ 0 h 2427"/>
              <a:gd name="T2" fmla="*/ 1123 w 2154"/>
              <a:gd name="T3" fmla="*/ 6 h 2427"/>
              <a:gd name="T4" fmla="*/ 1152 w 2154"/>
              <a:gd name="T5" fmla="*/ 16 h 2427"/>
              <a:gd name="T6" fmla="*/ 2075 w 2154"/>
              <a:gd name="T7" fmla="*/ 546 h 2427"/>
              <a:gd name="T8" fmla="*/ 2099 w 2154"/>
              <a:gd name="T9" fmla="*/ 565 h 2427"/>
              <a:gd name="T10" fmla="*/ 2121 w 2154"/>
              <a:gd name="T11" fmla="*/ 590 h 2427"/>
              <a:gd name="T12" fmla="*/ 2137 w 2154"/>
              <a:gd name="T13" fmla="*/ 618 h 2427"/>
              <a:gd name="T14" fmla="*/ 2147 w 2154"/>
              <a:gd name="T15" fmla="*/ 648 h 2427"/>
              <a:gd name="T16" fmla="*/ 2153 w 2154"/>
              <a:gd name="T17" fmla="*/ 680 h 2427"/>
              <a:gd name="T18" fmla="*/ 2154 w 2154"/>
              <a:gd name="T19" fmla="*/ 1742 h 2427"/>
              <a:gd name="T20" fmla="*/ 2151 w 2154"/>
              <a:gd name="T21" fmla="*/ 1772 h 2427"/>
              <a:gd name="T22" fmla="*/ 2140 w 2154"/>
              <a:gd name="T23" fmla="*/ 1804 h 2427"/>
              <a:gd name="T24" fmla="*/ 2122 w 2154"/>
              <a:gd name="T25" fmla="*/ 1833 h 2427"/>
              <a:gd name="T26" fmla="*/ 2103 w 2154"/>
              <a:gd name="T27" fmla="*/ 1857 h 2427"/>
              <a:gd name="T28" fmla="*/ 2078 w 2154"/>
              <a:gd name="T29" fmla="*/ 1877 h 2427"/>
              <a:gd name="T30" fmla="*/ 1159 w 2154"/>
              <a:gd name="T31" fmla="*/ 2410 h 2427"/>
              <a:gd name="T32" fmla="*/ 1130 w 2154"/>
              <a:gd name="T33" fmla="*/ 2422 h 2427"/>
              <a:gd name="T34" fmla="*/ 1099 w 2154"/>
              <a:gd name="T35" fmla="*/ 2427 h 2427"/>
              <a:gd name="T36" fmla="*/ 1065 w 2154"/>
              <a:gd name="T37" fmla="*/ 2427 h 2427"/>
              <a:gd name="T38" fmla="*/ 1031 w 2154"/>
              <a:gd name="T39" fmla="*/ 2422 h 2427"/>
              <a:gd name="T40" fmla="*/ 1005 w 2154"/>
              <a:gd name="T41" fmla="*/ 2411 h 2427"/>
              <a:gd name="T42" fmla="*/ 82 w 2154"/>
              <a:gd name="T43" fmla="*/ 1882 h 2427"/>
              <a:gd name="T44" fmla="*/ 57 w 2154"/>
              <a:gd name="T45" fmla="*/ 1863 h 2427"/>
              <a:gd name="T46" fmla="*/ 36 w 2154"/>
              <a:gd name="T47" fmla="*/ 1838 h 2427"/>
              <a:gd name="T48" fmla="*/ 18 w 2154"/>
              <a:gd name="T49" fmla="*/ 1810 h 2427"/>
              <a:gd name="T50" fmla="*/ 7 w 2154"/>
              <a:gd name="T51" fmla="*/ 1779 h 2427"/>
              <a:gd name="T52" fmla="*/ 4 w 2154"/>
              <a:gd name="T53" fmla="*/ 1748 h 2427"/>
              <a:gd name="T54" fmla="*/ 0 w 2154"/>
              <a:gd name="T55" fmla="*/ 686 h 2427"/>
              <a:gd name="T56" fmla="*/ 4 w 2154"/>
              <a:gd name="T57" fmla="*/ 655 h 2427"/>
              <a:gd name="T58" fmla="*/ 16 w 2154"/>
              <a:gd name="T59" fmla="*/ 624 h 2427"/>
              <a:gd name="T60" fmla="*/ 32 w 2154"/>
              <a:gd name="T61" fmla="*/ 595 h 2427"/>
              <a:gd name="T62" fmla="*/ 53 w 2154"/>
              <a:gd name="T63" fmla="*/ 570 h 2427"/>
              <a:gd name="T64" fmla="*/ 78 w 2154"/>
              <a:gd name="T65" fmla="*/ 551 h 2427"/>
              <a:gd name="T66" fmla="*/ 998 w 2154"/>
              <a:gd name="T67" fmla="*/ 18 h 2427"/>
              <a:gd name="T68" fmla="*/ 1026 w 2154"/>
              <a:gd name="T69" fmla="*/ 6 h 2427"/>
              <a:gd name="T70" fmla="*/ 1058 w 2154"/>
              <a:gd name="T71" fmla="*/ 0 h 2427"/>
              <a:gd name="T72" fmla="*/ 1091 w 2154"/>
              <a:gd name="T73" fmla="*/ 0 h 24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2154" h="2427">
                <a:moveTo>
                  <a:pt x="1091" y="0"/>
                </a:moveTo>
                <a:lnTo>
                  <a:pt x="1123" y="6"/>
                </a:lnTo>
                <a:lnTo>
                  <a:pt x="1152" y="16"/>
                </a:lnTo>
                <a:lnTo>
                  <a:pt x="2075" y="546"/>
                </a:lnTo>
                <a:lnTo>
                  <a:pt x="2099" y="565"/>
                </a:lnTo>
                <a:lnTo>
                  <a:pt x="2121" y="590"/>
                </a:lnTo>
                <a:lnTo>
                  <a:pt x="2137" y="618"/>
                </a:lnTo>
                <a:lnTo>
                  <a:pt x="2147" y="648"/>
                </a:lnTo>
                <a:lnTo>
                  <a:pt x="2153" y="680"/>
                </a:lnTo>
                <a:lnTo>
                  <a:pt x="2154" y="1742"/>
                </a:lnTo>
                <a:lnTo>
                  <a:pt x="2151" y="1772"/>
                </a:lnTo>
                <a:lnTo>
                  <a:pt x="2140" y="1804"/>
                </a:lnTo>
                <a:lnTo>
                  <a:pt x="2122" y="1833"/>
                </a:lnTo>
                <a:lnTo>
                  <a:pt x="2103" y="1857"/>
                </a:lnTo>
                <a:lnTo>
                  <a:pt x="2078" y="1877"/>
                </a:lnTo>
                <a:lnTo>
                  <a:pt x="1159" y="2410"/>
                </a:lnTo>
                <a:lnTo>
                  <a:pt x="1130" y="2422"/>
                </a:lnTo>
                <a:lnTo>
                  <a:pt x="1099" y="2427"/>
                </a:lnTo>
                <a:lnTo>
                  <a:pt x="1065" y="2427"/>
                </a:lnTo>
                <a:lnTo>
                  <a:pt x="1031" y="2422"/>
                </a:lnTo>
                <a:lnTo>
                  <a:pt x="1005" y="2411"/>
                </a:lnTo>
                <a:lnTo>
                  <a:pt x="82" y="1882"/>
                </a:lnTo>
                <a:lnTo>
                  <a:pt x="57" y="1863"/>
                </a:lnTo>
                <a:lnTo>
                  <a:pt x="36" y="1838"/>
                </a:lnTo>
                <a:lnTo>
                  <a:pt x="18" y="1810"/>
                </a:lnTo>
                <a:lnTo>
                  <a:pt x="7" y="1779"/>
                </a:lnTo>
                <a:lnTo>
                  <a:pt x="4" y="1748"/>
                </a:lnTo>
                <a:lnTo>
                  <a:pt x="0" y="686"/>
                </a:lnTo>
                <a:lnTo>
                  <a:pt x="4" y="655"/>
                </a:lnTo>
                <a:lnTo>
                  <a:pt x="16" y="624"/>
                </a:lnTo>
                <a:lnTo>
                  <a:pt x="32" y="595"/>
                </a:lnTo>
                <a:lnTo>
                  <a:pt x="53" y="570"/>
                </a:lnTo>
                <a:lnTo>
                  <a:pt x="78" y="551"/>
                </a:lnTo>
                <a:lnTo>
                  <a:pt x="998" y="18"/>
                </a:lnTo>
                <a:lnTo>
                  <a:pt x="1026" y="6"/>
                </a:lnTo>
                <a:lnTo>
                  <a:pt x="1058" y="0"/>
                </a:lnTo>
                <a:lnTo>
                  <a:pt x="1091" y="0"/>
                </a:lnTo>
                <a:close/>
              </a:path>
            </a:pathLst>
          </a:custGeom>
          <a:gradFill flip="none" rotWithShape="1">
            <a:gsLst>
              <a:gs pos="0">
                <a:srgbClr val="4789C4">
                  <a:shade val="30000"/>
                  <a:satMod val="115000"/>
                </a:srgbClr>
              </a:gs>
              <a:gs pos="50000">
                <a:srgbClr val="4789C4">
                  <a:shade val="67500"/>
                  <a:satMod val="115000"/>
                </a:srgbClr>
              </a:gs>
              <a:gs pos="100000">
                <a:srgbClr val="4789C4">
                  <a:shade val="100000"/>
                  <a:satMod val="115000"/>
                </a:srgbClr>
              </a:gs>
            </a:gsLst>
            <a:lin ang="0" scaled="1"/>
            <a:tileRect/>
          </a:gradFill>
          <a:ln w="12700">
            <a:gradFill>
              <a:gsLst>
                <a:gs pos="0">
                  <a:schemeClr val="bg1"/>
                </a:gs>
                <a:gs pos="100000">
                  <a:schemeClr val="bg1">
                    <a:lumMod val="75000"/>
                  </a:schemeClr>
                </a:gs>
              </a:gsLst>
              <a:lin ang="5400000" scaled="0"/>
            </a:gradFill>
            <a:prstDash val="solid"/>
            <a:round/>
            <a:headEnd/>
            <a:tailEnd/>
          </a:ln>
          <a:effectLst>
            <a:outerShdw blurRad="241300" dist="533400" dir="2400000" sx="82000" sy="82000" algn="tl" rotWithShape="0">
              <a:prstClr val="black">
                <a:alpha val="30000"/>
              </a:prstClr>
            </a:outerShdw>
          </a:effectLst>
        </p:spPr>
        <p:txBody>
          <a:bodyPr vert="horz" wrap="square" lIns="137181" tIns="68591" rIns="137181" bIns="68591" numCol="1" anchor="t" anchorCtr="0" compatLnSpc="1">
            <a:prstTxWarp prst="textNoShape">
              <a:avLst/>
            </a:prstTxWarp>
          </a:bodyPr>
          <a:lstStyle/>
          <a:p>
            <a:pPr algn="ctr"/>
            <a:endParaRPr lang="en-IN" sz="21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ctr"/>
            <a:r>
              <a:rPr lang="en-IN" sz="20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1.1</a:t>
            </a:r>
          </a:p>
          <a:p>
            <a:pPr algn="ctr"/>
            <a:r>
              <a:rPr lang="en-IN" sz="20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Sales Process</a:t>
            </a:r>
          </a:p>
          <a:p>
            <a:endParaRPr lang="en-IN" sz="2700" dirty="0"/>
          </a:p>
        </p:txBody>
      </p:sp>
      <p:sp>
        <p:nvSpPr>
          <p:cNvPr id="67" name="Freeform 87">
            <a:extLst>
              <a:ext uri="{FF2B5EF4-FFF2-40B4-BE49-F238E27FC236}">
                <a16:creationId xmlns:a16="http://schemas.microsoft.com/office/drawing/2014/main" xmlns="" id="{7294D8FA-E57E-4F41-9362-04AF9E09F5F3}"/>
              </a:ext>
            </a:extLst>
          </p:cNvPr>
          <p:cNvSpPr>
            <a:spLocks/>
          </p:cNvSpPr>
          <p:nvPr/>
        </p:nvSpPr>
        <p:spPr bwMode="auto">
          <a:xfrm>
            <a:off x="1970817" y="4335545"/>
            <a:ext cx="1415090" cy="1542271"/>
          </a:xfrm>
          <a:custGeom>
            <a:avLst/>
            <a:gdLst>
              <a:gd name="T0" fmla="*/ 1015 w 2005"/>
              <a:gd name="T1" fmla="*/ 0 h 2263"/>
              <a:gd name="T2" fmla="*/ 1045 w 2005"/>
              <a:gd name="T3" fmla="*/ 6 h 2263"/>
              <a:gd name="T4" fmla="*/ 1071 w 2005"/>
              <a:gd name="T5" fmla="*/ 16 h 2263"/>
              <a:gd name="T6" fmla="*/ 1930 w 2005"/>
              <a:gd name="T7" fmla="*/ 510 h 2263"/>
              <a:gd name="T8" fmla="*/ 1953 w 2005"/>
              <a:gd name="T9" fmla="*/ 528 h 2263"/>
              <a:gd name="T10" fmla="*/ 1973 w 2005"/>
              <a:gd name="T11" fmla="*/ 551 h 2263"/>
              <a:gd name="T12" fmla="*/ 1989 w 2005"/>
              <a:gd name="T13" fmla="*/ 577 h 2263"/>
              <a:gd name="T14" fmla="*/ 1999 w 2005"/>
              <a:gd name="T15" fmla="*/ 606 h 2263"/>
              <a:gd name="T16" fmla="*/ 2003 w 2005"/>
              <a:gd name="T17" fmla="*/ 634 h 2263"/>
              <a:gd name="T18" fmla="*/ 2005 w 2005"/>
              <a:gd name="T19" fmla="*/ 1625 h 2263"/>
              <a:gd name="T20" fmla="*/ 2001 w 2005"/>
              <a:gd name="T21" fmla="*/ 1652 h 2263"/>
              <a:gd name="T22" fmla="*/ 1992 w 2005"/>
              <a:gd name="T23" fmla="*/ 1682 h 2263"/>
              <a:gd name="T24" fmla="*/ 1976 w 2005"/>
              <a:gd name="T25" fmla="*/ 1708 h 2263"/>
              <a:gd name="T26" fmla="*/ 1957 w 2005"/>
              <a:gd name="T27" fmla="*/ 1732 h 2263"/>
              <a:gd name="T28" fmla="*/ 1934 w 2005"/>
              <a:gd name="T29" fmla="*/ 1749 h 2263"/>
              <a:gd name="T30" fmla="*/ 1077 w 2005"/>
              <a:gd name="T31" fmla="*/ 2247 h 2263"/>
              <a:gd name="T32" fmla="*/ 1050 w 2005"/>
              <a:gd name="T33" fmla="*/ 2257 h 2263"/>
              <a:gd name="T34" fmla="*/ 1022 w 2005"/>
              <a:gd name="T35" fmla="*/ 2263 h 2263"/>
              <a:gd name="T36" fmla="*/ 990 w 2005"/>
              <a:gd name="T37" fmla="*/ 2263 h 2263"/>
              <a:gd name="T38" fmla="*/ 960 w 2005"/>
              <a:gd name="T39" fmla="*/ 2257 h 2263"/>
              <a:gd name="T40" fmla="*/ 933 w 2005"/>
              <a:gd name="T41" fmla="*/ 2247 h 2263"/>
              <a:gd name="T42" fmla="*/ 74 w 2005"/>
              <a:gd name="T43" fmla="*/ 1755 h 2263"/>
              <a:gd name="T44" fmla="*/ 51 w 2005"/>
              <a:gd name="T45" fmla="*/ 1737 h 2263"/>
              <a:gd name="T46" fmla="*/ 31 w 2005"/>
              <a:gd name="T47" fmla="*/ 1714 h 2263"/>
              <a:gd name="T48" fmla="*/ 15 w 2005"/>
              <a:gd name="T49" fmla="*/ 1687 h 2263"/>
              <a:gd name="T50" fmla="*/ 5 w 2005"/>
              <a:gd name="T51" fmla="*/ 1657 h 2263"/>
              <a:gd name="T52" fmla="*/ 1 w 2005"/>
              <a:gd name="T53" fmla="*/ 1631 h 2263"/>
              <a:gd name="T54" fmla="*/ 0 w 2005"/>
              <a:gd name="T55" fmla="*/ 639 h 2263"/>
              <a:gd name="T56" fmla="*/ 3 w 2005"/>
              <a:gd name="T57" fmla="*/ 611 h 2263"/>
              <a:gd name="T58" fmla="*/ 12 w 2005"/>
              <a:gd name="T59" fmla="*/ 583 h 2263"/>
              <a:gd name="T60" fmla="*/ 28 w 2005"/>
              <a:gd name="T61" fmla="*/ 556 h 2263"/>
              <a:gd name="T62" fmla="*/ 47 w 2005"/>
              <a:gd name="T63" fmla="*/ 533 h 2263"/>
              <a:gd name="T64" fmla="*/ 70 w 2005"/>
              <a:gd name="T65" fmla="*/ 515 h 2263"/>
              <a:gd name="T66" fmla="*/ 928 w 2005"/>
              <a:gd name="T67" fmla="*/ 18 h 2263"/>
              <a:gd name="T68" fmla="*/ 954 w 2005"/>
              <a:gd name="T69" fmla="*/ 6 h 2263"/>
              <a:gd name="T70" fmla="*/ 984 w 2005"/>
              <a:gd name="T71" fmla="*/ 0 h 2263"/>
              <a:gd name="T72" fmla="*/ 1015 w 2005"/>
              <a:gd name="T73" fmla="*/ 0 h 22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2005" h="2263">
                <a:moveTo>
                  <a:pt x="1015" y="0"/>
                </a:moveTo>
                <a:lnTo>
                  <a:pt x="1045" y="6"/>
                </a:lnTo>
                <a:lnTo>
                  <a:pt x="1071" y="16"/>
                </a:lnTo>
                <a:lnTo>
                  <a:pt x="1930" y="510"/>
                </a:lnTo>
                <a:lnTo>
                  <a:pt x="1953" y="528"/>
                </a:lnTo>
                <a:lnTo>
                  <a:pt x="1973" y="551"/>
                </a:lnTo>
                <a:lnTo>
                  <a:pt x="1989" y="577"/>
                </a:lnTo>
                <a:lnTo>
                  <a:pt x="1999" y="606"/>
                </a:lnTo>
                <a:lnTo>
                  <a:pt x="2003" y="634"/>
                </a:lnTo>
                <a:lnTo>
                  <a:pt x="2005" y="1625"/>
                </a:lnTo>
                <a:lnTo>
                  <a:pt x="2001" y="1652"/>
                </a:lnTo>
                <a:lnTo>
                  <a:pt x="1992" y="1682"/>
                </a:lnTo>
                <a:lnTo>
                  <a:pt x="1976" y="1708"/>
                </a:lnTo>
                <a:lnTo>
                  <a:pt x="1957" y="1732"/>
                </a:lnTo>
                <a:lnTo>
                  <a:pt x="1934" y="1749"/>
                </a:lnTo>
                <a:lnTo>
                  <a:pt x="1077" y="2247"/>
                </a:lnTo>
                <a:lnTo>
                  <a:pt x="1050" y="2257"/>
                </a:lnTo>
                <a:lnTo>
                  <a:pt x="1022" y="2263"/>
                </a:lnTo>
                <a:lnTo>
                  <a:pt x="990" y="2263"/>
                </a:lnTo>
                <a:lnTo>
                  <a:pt x="960" y="2257"/>
                </a:lnTo>
                <a:lnTo>
                  <a:pt x="933" y="2247"/>
                </a:lnTo>
                <a:lnTo>
                  <a:pt x="74" y="1755"/>
                </a:lnTo>
                <a:lnTo>
                  <a:pt x="51" y="1737"/>
                </a:lnTo>
                <a:lnTo>
                  <a:pt x="31" y="1714"/>
                </a:lnTo>
                <a:lnTo>
                  <a:pt x="15" y="1687"/>
                </a:lnTo>
                <a:lnTo>
                  <a:pt x="5" y="1657"/>
                </a:lnTo>
                <a:lnTo>
                  <a:pt x="1" y="1631"/>
                </a:lnTo>
                <a:lnTo>
                  <a:pt x="0" y="639"/>
                </a:lnTo>
                <a:lnTo>
                  <a:pt x="3" y="611"/>
                </a:lnTo>
                <a:lnTo>
                  <a:pt x="12" y="583"/>
                </a:lnTo>
                <a:lnTo>
                  <a:pt x="28" y="556"/>
                </a:lnTo>
                <a:lnTo>
                  <a:pt x="47" y="533"/>
                </a:lnTo>
                <a:lnTo>
                  <a:pt x="70" y="515"/>
                </a:lnTo>
                <a:lnTo>
                  <a:pt x="928" y="18"/>
                </a:lnTo>
                <a:lnTo>
                  <a:pt x="954" y="6"/>
                </a:lnTo>
                <a:lnTo>
                  <a:pt x="984" y="0"/>
                </a:lnTo>
                <a:lnTo>
                  <a:pt x="1015" y="0"/>
                </a:lnTo>
                <a:close/>
              </a:path>
            </a:pathLst>
          </a:custGeom>
          <a:solidFill>
            <a:srgbClr val="8C9099"/>
          </a:solidFill>
          <a:ln w="0">
            <a:noFill/>
            <a:prstDash val="solid"/>
            <a:round/>
            <a:headEnd/>
            <a:tailEnd/>
          </a:ln>
          <a:effectLst>
            <a:innerShdw blurRad="152400" dist="50800" dir="16200000">
              <a:prstClr val="black">
                <a:alpha val="31000"/>
              </a:prstClr>
            </a:innerShdw>
          </a:effectLst>
        </p:spPr>
        <p:txBody>
          <a:bodyPr vert="horz" wrap="square" lIns="137181" tIns="68591" rIns="137181" bIns="68591" numCol="1" anchor="t" anchorCtr="0" compatLnSpc="1">
            <a:prstTxWarp prst="textNoShape">
              <a:avLst/>
            </a:prstTxWarp>
          </a:bodyPr>
          <a:lstStyle/>
          <a:p>
            <a:endParaRPr lang="en-IN" sz="2700" dirty="0"/>
          </a:p>
        </p:txBody>
      </p:sp>
      <p:sp>
        <p:nvSpPr>
          <p:cNvPr id="68" name="!!Shape1">
            <a:extLst>
              <a:ext uri="{FF2B5EF4-FFF2-40B4-BE49-F238E27FC236}">
                <a16:creationId xmlns:a16="http://schemas.microsoft.com/office/drawing/2014/main" xmlns="" id="{CFE65013-662E-45B0-AD78-B90F0ED27AD6}"/>
              </a:ext>
            </a:extLst>
          </p:cNvPr>
          <p:cNvSpPr>
            <a:spLocks/>
          </p:cNvSpPr>
          <p:nvPr/>
        </p:nvSpPr>
        <p:spPr bwMode="auto">
          <a:xfrm>
            <a:off x="2253865" y="4248860"/>
            <a:ext cx="1519493" cy="1654089"/>
          </a:xfrm>
          <a:custGeom>
            <a:avLst/>
            <a:gdLst>
              <a:gd name="T0" fmla="*/ 1091 w 2154"/>
              <a:gd name="T1" fmla="*/ 0 h 2427"/>
              <a:gd name="T2" fmla="*/ 1123 w 2154"/>
              <a:gd name="T3" fmla="*/ 6 h 2427"/>
              <a:gd name="T4" fmla="*/ 1152 w 2154"/>
              <a:gd name="T5" fmla="*/ 16 h 2427"/>
              <a:gd name="T6" fmla="*/ 2075 w 2154"/>
              <a:gd name="T7" fmla="*/ 546 h 2427"/>
              <a:gd name="T8" fmla="*/ 2099 w 2154"/>
              <a:gd name="T9" fmla="*/ 565 h 2427"/>
              <a:gd name="T10" fmla="*/ 2121 w 2154"/>
              <a:gd name="T11" fmla="*/ 590 h 2427"/>
              <a:gd name="T12" fmla="*/ 2137 w 2154"/>
              <a:gd name="T13" fmla="*/ 618 h 2427"/>
              <a:gd name="T14" fmla="*/ 2147 w 2154"/>
              <a:gd name="T15" fmla="*/ 648 h 2427"/>
              <a:gd name="T16" fmla="*/ 2153 w 2154"/>
              <a:gd name="T17" fmla="*/ 680 h 2427"/>
              <a:gd name="T18" fmla="*/ 2154 w 2154"/>
              <a:gd name="T19" fmla="*/ 1742 h 2427"/>
              <a:gd name="T20" fmla="*/ 2151 w 2154"/>
              <a:gd name="T21" fmla="*/ 1772 h 2427"/>
              <a:gd name="T22" fmla="*/ 2140 w 2154"/>
              <a:gd name="T23" fmla="*/ 1804 h 2427"/>
              <a:gd name="T24" fmla="*/ 2122 w 2154"/>
              <a:gd name="T25" fmla="*/ 1833 h 2427"/>
              <a:gd name="T26" fmla="*/ 2103 w 2154"/>
              <a:gd name="T27" fmla="*/ 1857 h 2427"/>
              <a:gd name="T28" fmla="*/ 2078 w 2154"/>
              <a:gd name="T29" fmla="*/ 1877 h 2427"/>
              <a:gd name="T30" fmla="*/ 1159 w 2154"/>
              <a:gd name="T31" fmla="*/ 2410 h 2427"/>
              <a:gd name="T32" fmla="*/ 1130 w 2154"/>
              <a:gd name="T33" fmla="*/ 2422 h 2427"/>
              <a:gd name="T34" fmla="*/ 1099 w 2154"/>
              <a:gd name="T35" fmla="*/ 2427 h 2427"/>
              <a:gd name="T36" fmla="*/ 1065 w 2154"/>
              <a:gd name="T37" fmla="*/ 2427 h 2427"/>
              <a:gd name="T38" fmla="*/ 1031 w 2154"/>
              <a:gd name="T39" fmla="*/ 2422 h 2427"/>
              <a:gd name="T40" fmla="*/ 1005 w 2154"/>
              <a:gd name="T41" fmla="*/ 2411 h 2427"/>
              <a:gd name="T42" fmla="*/ 82 w 2154"/>
              <a:gd name="T43" fmla="*/ 1882 h 2427"/>
              <a:gd name="T44" fmla="*/ 57 w 2154"/>
              <a:gd name="T45" fmla="*/ 1863 h 2427"/>
              <a:gd name="T46" fmla="*/ 36 w 2154"/>
              <a:gd name="T47" fmla="*/ 1838 h 2427"/>
              <a:gd name="T48" fmla="*/ 18 w 2154"/>
              <a:gd name="T49" fmla="*/ 1810 h 2427"/>
              <a:gd name="T50" fmla="*/ 7 w 2154"/>
              <a:gd name="T51" fmla="*/ 1779 h 2427"/>
              <a:gd name="T52" fmla="*/ 4 w 2154"/>
              <a:gd name="T53" fmla="*/ 1748 h 2427"/>
              <a:gd name="T54" fmla="*/ 0 w 2154"/>
              <a:gd name="T55" fmla="*/ 686 h 2427"/>
              <a:gd name="T56" fmla="*/ 4 w 2154"/>
              <a:gd name="T57" fmla="*/ 655 h 2427"/>
              <a:gd name="T58" fmla="*/ 16 w 2154"/>
              <a:gd name="T59" fmla="*/ 624 h 2427"/>
              <a:gd name="T60" fmla="*/ 32 w 2154"/>
              <a:gd name="T61" fmla="*/ 595 h 2427"/>
              <a:gd name="T62" fmla="*/ 53 w 2154"/>
              <a:gd name="T63" fmla="*/ 570 h 2427"/>
              <a:gd name="T64" fmla="*/ 78 w 2154"/>
              <a:gd name="T65" fmla="*/ 551 h 2427"/>
              <a:gd name="T66" fmla="*/ 998 w 2154"/>
              <a:gd name="T67" fmla="*/ 18 h 2427"/>
              <a:gd name="T68" fmla="*/ 1026 w 2154"/>
              <a:gd name="T69" fmla="*/ 6 h 2427"/>
              <a:gd name="T70" fmla="*/ 1058 w 2154"/>
              <a:gd name="T71" fmla="*/ 0 h 2427"/>
              <a:gd name="T72" fmla="*/ 1091 w 2154"/>
              <a:gd name="T73" fmla="*/ 0 h 24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2154" h="2427">
                <a:moveTo>
                  <a:pt x="1091" y="0"/>
                </a:moveTo>
                <a:lnTo>
                  <a:pt x="1123" y="6"/>
                </a:lnTo>
                <a:lnTo>
                  <a:pt x="1152" y="16"/>
                </a:lnTo>
                <a:lnTo>
                  <a:pt x="2075" y="546"/>
                </a:lnTo>
                <a:lnTo>
                  <a:pt x="2099" y="565"/>
                </a:lnTo>
                <a:lnTo>
                  <a:pt x="2121" y="590"/>
                </a:lnTo>
                <a:lnTo>
                  <a:pt x="2137" y="618"/>
                </a:lnTo>
                <a:lnTo>
                  <a:pt x="2147" y="648"/>
                </a:lnTo>
                <a:lnTo>
                  <a:pt x="2153" y="680"/>
                </a:lnTo>
                <a:lnTo>
                  <a:pt x="2154" y="1742"/>
                </a:lnTo>
                <a:lnTo>
                  <a:pt x="2151" y="1772"/>
                </a:lnTo>
                <a:lnTo>
                  <a:pt x="2140" y="1804"/>
                </a:lnTo>
                <a:lnTo>
                  <a:pt x="2122" y="1833"/>
                </a:lnTo>
                <a:lnTo>
                  <a:pt x="2103" y="1857"/>
                </a:lnTo>
                <a:lnTo>
                  <a:pt x="2078" y="1877"/>
                </a:lnTo>
                <a:lnTo>
                  <a:pt x="1159" y="2410"/>
                </a:lnTo>
                <a:lnTo>
                  <a:pt x="1130" y="2422"/>
                </a:lnTo>
                <a:lnTo>
                  <a:pt x="1099" y="2427"/>
                </a:lnTo>
                <a:lnTo>
                  <a:pt x="1065" y="2427"/>
                </a:lnTo>
                <a:lnTo>
                  <a:pt x="1031" y="2422"/>
                </a:lnTo>
                <a:lnTo>
                  <a:pt x="1005" y="2411"/>
                </a:lnTo>
                <a:lnTo>
                  <a:pt x="82" y="1882"/>
                </a:lnTo>
                <a:lnTo>
                  <a:pt x="57" y="1863"/>
                </a:lnTo>
                <a:lnTo>
                  <a:pt x="36" y="1838"/>
                </a:lnTo>
                <a:lnTo>
                  <a:pt x="18" y="1810"/>
                </a:lnTo>
                <a:lnTo>
                  <a:pt x="7" y="1779"/>
                </a:lnTo>
                <a:lnTo>
                  <a:pt x="4" y="1748"/>
                </a:lnTo>
                <a:lnTo>
                  <a:pt x="0" y="686"/>
                </a:lnTo>
                <a:lnTo>
                  <a:pt x="4" y="655"/>
                </a:lnTo>
                <a:lnTo>
                  <a:pt x="16" y="624"/>
                </a:lnTo>
                <a:lnTo>
                  <a:pt x="32" y="595"/>
                </a:lnTo>
                <a:lnTo>
                  <a:pt x="53" y="570"/>
                </a:lnTo>
                <a:lnTo>
                  <a:pt x="78" y="551"/>
                </a:lnTo>
                <a:lnTo>
                  <a:pt x="998" y="18"/>
                </a:lnTo>
                <a:lnTo>
                  <a:pt x="1026" y="6"/>
                </a:lnTo>
                <a:lnTo>
                  <a:pt x="1058" y="0"/>
                </a:lnTo>
                <a:lnTo>
                  <a:pt x="1091" y="0"/>
                </a:lnTo>
                <a:close/>
              </a:path>
            </a:pathLst>
          </a:custGeom>
          <a:gradFill flip="none" rotWithShape="1">
            <a:gsLst>
              <a:gs pos="0">
                <a:srgbClr val="3374AD">
                  <a:shade val="30000"/>
                  <a:satMod val="115000"/>
                </a:srgbClr>
              </a:gs>
              <a:gs pos="50000">
                <a:srgbClr val="3374AD">
                  <a:shade val="67500"/>
                  <a:satMod val="115000"/>
                </a:srgbClr>
              </a:gs>
              <a:gs pos="100000">
                <a:srgbClr val="3374AD">
                  <a:shade val="100000"/>
                  <a:satMod val="115000"/>
                </a:srgbClr>
              </a:gs>
            </a:gsLst>
            <a:lin ang="18900000" scaled="1"/>
            <a:tileRect/>
          </a:gradFill>
          <a:ln w="12700">
            <a:gradFill>
              <a:gsLst>
                <a:gs pos="0">
                  <a:schemeClr val="bg1"/>
                </a:gs>
                <a:gs pos="100000">
                  <a:schemeClr val="bg1">
                    <a:lumMod val="75000"/>
                  </a:schemeClr>
                </a:gs>
              </a:gsLst>
              <a:lin ang="5400000" scaled="0"/>
            </a:gradFill>
            <a:prstDash val="solid"/>
            <a:round/>
            <a:headEnd/>
            <a:tailEnd/>
          </a:ln>
          <a:effectLst>
            <a:outerShdw blurRad="241300" dist="533400" dir="2400000" sx="82000" sy="82000" algn="tl" rotWithShape="0">
              <a:prstClr val="black">
                <a:alpha val="30000"/>
              </a:prstClr>
            </a:outerShdw>
          </a:effectLst>
        </p:spPr>
        <p:txBody>
          <a:bodyPr vert="horz" wrap="square" lIns="137181" tIns="68591" rIns="137181" bIns="68591" numCol="1" anchor="t" anchorCtr="0" compatLnSpc="1">
            <a:prstTxWarp prst="textNoShape">
              <a:avLst/>
            </a:prstTxWarp>
          </a:bodyPr>
          <a:lstStyle/>
          <a:p>
            <a:pPr algn="ctr"/>
            <a:endParaRPr lang="en-IN" sz="21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ctr"/>
            <a:r>
              <a:rPr lang="en-IN" sz="20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1.2 </a:t>
            </a:r>
          </a:p>
          <a:p>
            <a:pPr algn="ctr"/>
            <a:r>
              <a:rPr lang="en-IN" sz="20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Prepare to Engage</a:t>
            </a:r>
          </a:p>
          <a:p>
            <a:endParaRPr lang="en-IN" sz="2700" dirty="0"/>
          </a:p>
        </p:txBody>
      </p:sp>
      <p:sp>
        <p:nvSpPr>
          <p:cNvPr id="69" name="Freeform 87">
            <a:extLst>
              <a:ext uri="{FF2B5EF4-FFF2-40B4-BE49-F238E27FC236}">
                <a16:creationId xmlns:a16="http://schemas.microsoft.com/office/drawing/2014/main" xmlns="" id="{90E31F80-E7DB-4DA1-8B83-C9D163CDCEC4}"/>
              </a:ext>
            </a:extLst>
          </p:cNvPr>
          <p:cNvSpPr>
            <a:spLocks/>
          </p:cNvSpPr>
          <p:nvPr/>
        </p:nvSpPr>
        <p:spPr bwMode="auto">
          <a:xfrm>
            <a:off x="3854338" y="4324662"/>
            <a:ext cx="1415090" cy="1542271"/>
          </a:xfrm>
          <a:custGeom>
            <a:avLst/>
            <a:gdLst>
              <a:gd name="T0" fmla="*/ 1015 w 2005"/>
              <a:gd name="T1" fmla="*/ 0 h 2263"/>
              <a:gd name="T2" fmla="*/ 1045 w 2005"/>
              <a:gd name="T3" fmla="*/ 6 h 2263"/>
              <a:gd name="T4" fmla="*/ 1071 w 2005"/>
              <a:gd name="T5" fmla="*/ 16 h 2263"/>
              <a:gd name="T6" fmla="*/ 1930 w 2005"/>
              <a:gd name="T7" fmla="*/ 510 h 2263"/>
              <a:gd name="T8" fmla="*/ 1953 w 2005"/>
              <a:gd name="T9" fmla="*/ 528 h 2263"/>
              <a:gd name="T10" fmla="*/ 1973 w 2005"/>
              <a:gd name="T11" fmla="*/ 551 h 2263"/>
              <a:gd name="T12" fmla="*/ 1989 w 2005"/>
              <a:gd name="T13" fmla="*/ 577 h 2263"/>
              <a:gd name="T14" fmla="*/ 1999 w 2005"/>
              <a:gd name="T15" fmla="*/ 606 h 2263"/>
              <a:gd name="T16" fmla="*/ 2003 w 2005"/>
              <a:gd name="T17" fmla="*/ 634 h 2263"/>
              <a:gd name="T18" fmla="*/ 2005 w 2005"/>
              <a:gd name="T19" fmla="*/ 1625 h 2263"/>
              <a:gd name="T20" fmla="*/ 2001 w 2005"/>
              <a:gd name="T21" fmla="*/ 1652 h 2263"/>
              <a:gd name="T22" fmla="*/ 1992 w 2005"/>
              <a:gd name="T23" fmla="*/ 1682 h 2263"/>
              <a:gd name="T24" fmla="*/ 1976 w 2005"/>
              <a:gd name="T25" fmla="*/ 1708 h 2263"/>
              <a:gd name="T26" fmla="*/ 1957 w 2005"/>
              <a:gd name="T27" fmla="*/ 1732 h 2263"/>
              <a:gd name="T28" fmla="*/ 1934 w 2005"/>
              <a:gd name="T29" fmla="*/ 1749 h 2263"/>
              <a:gd name="T30" fmla="*/ 1077 w 2005"/>
              <a:gd name="T31" fmla="*/ 2247 h 2263"/>
              <a:gd name="T32" fmla="*/ 1050 w 2005"/>
              <a:gd name="T33" fmla="*/ 2257 h 2263"/>
              <a:gd name="T34" fmla="*/ 1022 w 2005"/>
              <a:gd name="T35" fmla="*/ 2263 h 2263"/>
              <a:gd name="T36" fmla="*/ 990 w 2005"/>
              <a:gd name="T37" fmla="*/ 2263 h 2263"/>
              <a:gd name="T38" fmla="*/ 960 w 2005"/>
              <a:gd name="T39" fmla="*/ 2257 h 2263"/>
              <a:gd name="T40" fmla="*/ 933 w 2005"/>
              <a:gd name="T41" fmla="*/ 2247 h 2263"/>
              <a:gd name="T42" fmla="*/ 74 w 2005"/>
              <a:gd name="T43" fmla="*/ 1755 h 2263"/>
              <a:gd name="T44" fmla="*/ 51 w 2005"/>
              <a:gd name="T45" fmla="*/ 1737 h 2263"/>
              <a:gd name="T46" fmla="*/ 31 w 2005"/>
              <a:gd name="T47" fmla="*/ 1714 h 2263"/>
              <a:gd name="T48" fmla="*/ 15 w 2005"/>
              <a:gd name="T49" fmla="*/ 1687 h 2263"/>
              <a:gd name="T50" fmla="*/ 5 w 2005"/>
              <a:gd name="T51" fmla="*/ 1657 h 2263"/>
              <a:gd name="T52" fmla="*/ 1 w 2005"/>
              <a:gd name="T53" fmla="*/ 1631 h 2263"/>
              <a:gd name="T54" fmla="*/ 0 w 2005"/>
              <a:gd name="T55" fmla="*/ 639 h 2263"/>
              <a:gd name="T56" fmla="*/ 3 w 2005"/>
              <a:gd name="T57" fmla="*/ 611 h 2263"/>
              <a:gd name="T58" fmla="*/ 12 w 2005"/>
              <a:gd name="T59" fmla="*/ 583 h 2263"/>
              <a:gd name="T60" fmla="*/ 28 w 2005"/>
              <a:gd name="T61" fmla="*/ 556 h 2263"/>
              <a:gd name="T62" fmla="*/ 47 w 2005"/>
              <a:gd name="T63" fmla="*/ 533 h 2263"/>
              <a:gd name="T64" fmla="*/ 70 w 2005"/>
              <a:gd name="T65" fmla="*/ 515 h 2263"/>
              <a:gd name="T66" fmla="*/ 928 w 2005"/>
              <a:gd name="T67" fmla="*/ 18 h 2263"/>
              <a:gd name="T68" fmla="*/ 954 w 2005"/>
              <a:gd name="T69" fmla="*/ 6 h 2263"/>
              <a:gd name="T70" fmla="*/ 984 w 2005"/>
              <a:gd name="T71" fmla="*/ 0 h 2263"/>
              <a:gd name="T72" fmla="*/ 1015 w 2005"/>
              <a:gd name="T73" fmla="*/ 0 h 22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2005" h="2263">
                <a:moveTo>
                  <a:pt x="1015" y="0"/>
                </a:moveTo>
                <a:lnTo>
                  <a:pt x="1045" y="6"/>
                </a:lnTo>
                <a:lnTo>
                  <a:pt x="1071" y="16"/>
                </a:lnTo>
                <a:lnTo>
                  <a:pt x="1930" y="510"/>
                </a:lnTo>
                <a:lnTo>
                  <a:pt x="1953" y="528"/>
                </a:lnTo>
                <a:lnTo>
                  <a:pt x="1973" y="551"/>
                </a:lnTo>
                <a:lnTo>
                  <a:pt x="1989" y="577"/>
                </a:lnTo>
                <a:lnTo>
                  <a:pt x="1999" y="606"/>
                </a:lnTo>
                <a:lnTo>
                  <a:pt x="2003" y="634"/>
                </a:lnTo>
                <a:lnTo>
                  <a:pt x="2005" y="1625"/>
                </a:lnTo>
                <a:lnTo>
                  <a:pt x="2001" y="1652"/>
                </a:lnTo>
                <a:lnTo>
                  <a:pt x="1992" y="1682"/>
                </a:lnTo>
                <a:lnTo>
                  <a:pt x="1976" y="1708"/>
                </a:lnTo>
                <a:lnTo>
                  <a:pt x="1957" y="1732"/>
                </a:lnTo>
                <a:lnTo>
                  <a:pt x="1934" y="1749"/>
                </a:lnTo>
                <a:lnTo>
                  <a:pt x="1077" y="2247"/>
                </a:lnTo>
                <a:lnTo>
                  <a:pt x="1050" y="2257"/>
                </a:lnTo>
                <a:lnTo>
                  <a:pt x="1022" y="2263"/>
                </a:lnTo>
                <a:lnTo>
                  <a:pt x="990" y="2263"/>
                </a:lnTo>
                <a:lnTo>
                  <a:pt x="960" y="2257"/>
                </a:lnTo>
                <a:lnTo>
                  <a:pt x="933" y="2247"/>
                </a:lnTo>
                <a:lnTo>
                  <a:pt x="74" y="1755"/>
                </a:lnTo>
                <a:lnTo>
                  <a:pt x="51" y="1737"/>
                </a:lnTo>
                <a:lnTo>
                  <a:pt x="31" y="1714"/>
                </a:lnTo>
                <a:lnTo>
                  <a:pt x="15" y="1687"/>
                </a:lnTo>
                <a:lnTo>
                  <a:pt x="5" y="1657"/>
                </a:lnTo>
                <a:lnTo>
                  <a:pt x="1" y="1631"/>
                </a:lnTo>
                <a:lnTo>
                  <a:pt x="0" y="639"/>
                </a:lnTo>
                <a:lnTo>
                  <a:pt x="3" y="611"/>
                </a:lnTo>
                <a:lnTo>
                  <a:pt x="12" y="583"/>
                </a:lnTo>
                <a:lnTo>
                  <a:pt x="28" y="556"/>
                </a:lnTo>
                <a:lnTo>
                  <a:pt x="47" y="533"/>
                </a:lnTo>
                <a:lnTo>
                  <a:pt x="70" y="515"/>
                </a:lnTo>
                <a:lnTo>
                  <a:pt x="928" y="18"/>
                </a:lnTo>
                <a:lnTo>
                  <a:pt x="954" y="6"/>
                </a:lnTo>
                <a:lnTo>
                  <a:pt x="984" y="0"/>
                </a:lnTo>
                <a:lnTo>
                  <a:pt x="1015" y="0"/>
                </a:lnTo>
                <a:close/>
              </a:path>
            </a:pathLst>
          </a:custGeom>
          <a:solidFill>
            <a:srgbClr val="8C9099"/>
          </a:solidFill>
          <a:ln w="0">
            <a:noFill/>
            <a:prstDash val="solid"/>
            <a:round/>
            <a:headEnd/>
            <a:tailEnd/>
          </a:ln>
          <a:effectLst>
            <a:innerShdw blurRad="152400" dist="50800" dir="16200000">
              <a:prstClr val="black">
                <a:alpha val="31000"/>
              </a:prstClr>
            </a:innerShdw>
          </a:effectLst>
        </p:spPr>
        <p:txBody>
          <a:bodyPr vert="horz" wrap="square" lIns="137181" tIns="68591" rIns="137181" bIns="68591" numCol="1" anchor="t" anchorCtr="0" compatLnSpc="1">
            <a:prstTxWarp prst="textNoShape">
              <a:avLst/>
            </a:prstTxWarp>
          </a:bodyPr>
          <a:lstStyle/>
          <a:p>
            <a:endParaRPr lang="en-IN" sz="2700" dirty="0"/>
          </a:p>
        </p:txBody>
      </p:sp>
      <p:sp>
        <p:nvSpPr>
          <p:cNvPr id="70" name="!!Shape1">
            <a:extLst>
              <a:ext uri="{FF2B5EF4-FFF2-40B4-BE49-F238E27FC236}">
                <a16:creationId xmlns:a16="http://schemas.microsoft.com/office/drawing/2014/main" xmlns="" id="{44A0B031-2F7E-4EC2-A675-59A9771E55C1}"/>
              </a:ext>
            </a:extLst>
          </p:cNvPr>
          <p:cNvSpPr>
            <a:spLocks/>
          </p:cNvSpPr>
          <p:nvPr/>
        </p:nvSpPr>
        <p:spPr bwMode="auto">
          <a:xfrm>
            <a:off x="4092712" y="4239023"/>
            <a:ext cx="1519493" cy="1654089"/>
          </a:xfrm>
          <a:custGeom>
            <a:avLst/>
            <a:gdLst>
              <a:gd name="T0" fmla="*/ 1091 w 2154"/>
              <a:gd name="T1" fmla="*/ 0 h 2427"/>
              <a:gd name="T2" fmla="*/ 1123 w 2154"/>
              <a:gd name="T3" fmla="*/ 6 h 2427"/>
              <a:gd name="T4" fmla="*/ 1152 w 2154"/>
              <a:gd name="T5" fmla="*/ 16 h 2427"/>
              <a:gd name="T6" fmla="*/ 2075 w 2154"/>
              <a:gd name="T7" fmla="*/ 546 h 2427"/>
              <a:gd name="T8" fmla="*/ 2099 w 2154"/>
              <a:gd name="T9" fmla="*/ 565 h 2427"/>
              <a:gd name="T10" fmla="*/ 2121 w 2154"/>
              <a:gd name="T11" fmla="*/ 590 h 2427"/>
              <a:gd name="T12" fmla="*/ 2137 w 2154"/>
              <a:gd name="T13" fmla="*/ 618 h 2427"/>
              <a:gd name="T14" fmla="*/ 2147 w 2154"/>
              <a:gd name="T15" fmla="*/ 648 h 2427"/>
              <a:gd name="T16" fmla="*/ 2153 w 2154"/>
              <a:gd name="T17" fmla="*/ 680 h 2427"/>
              <a:gd name="T18" fmla="*/ 2154 w 2154"/>
              <a:gd name="T19" fmla="*/ 1742 h 2427"/>
              <a:gd name="T20" fmla="*/ 2151 w 2154"/>
              <a:gd name="T21" fmla="*/ 1772 h 2427"/>
              <a:gd name="T22" fmla="*/ 2140 w 2154"/>
              <a:gd name="T23" fmla="*/ 1804 h 2427"/>
              <a:gd name="T24" fmla="*/ 2122 w 2154"/>
              <a:gd name="T25" fmla="*/ 1833 h 2427"/>
              <a:gd name="T26" fmla="*/ 2103 w 2154"/>
              <a:gd name="T27" fmla="*/ 1857 h 2427"/>
              <a:gd name="T28" fmla="*/ 2078 w 2154"/>
              <a:gd name="T29" fmla="*/ 1877 h 2427"/>
              <a:gd name="T30" fmla="*/ 1159 w 2154"/>
              <a:gd name="T31" fmla="*/ 2410 h 2427"/>
              <a:gd name="T32" fmla="*/ 1130 w 2154"/>
              <a:gd name="T33" fmla="*/ 2422 h 2427"/>
              <a:gd name="T34" fmla="*/ 1099 w 2154"/>
              <a:gd name="T35" fmla="*/ 2427 h 2427"/>
              <a:gd name="T36" fmla="*/ 1065 w 2154"/>
              <a:gd name="T37" fmla="*/ 2427 h 2427"/>
              <a:gd name="T38" fmla="*/ 1031 w 2154"/>
              <a:gd name="T39" fmla="*/ 2422 h 2427"/>
              <a:gd name="T40" fmla="*/ 1005 w 2154"/>
              <a:gd name="T41" fmla="*/ 2411 h 2427"/>
              <a:gd name="T42" fmla="*/ 82 w 2154"/>
              <a:gd name="T43" fmla="*/ 1882 h 2427"/>
              <a:gd name="T44" fmla="*/ 57 w 2154"/>
              <a:gd name="T45" fmla="*/ 1863 h 2427"/>
              <a:gd name="T46" fmla="*/ 36 w 2154"/>
              <a:gd name="T47" fmla="*/ 1838 h 2427"/>
              <a:gd name="T48" fmla="*/ 18 w 2154"/>
              <a:gd name="T49" fmla="*/ 1810 h 2427"/>
              <a:gd name="T50" fmla="*/ 7 w 2154"/>
              <a:gd name="T51" fmla="*/ 1779 h 2427"/>
              <a:gd name="T52" fmla="*/ 4 w 2154"/>
              <a:gd name="T53" fmla="*/ 1748 h 2427"/>
              <a:gd name="T54" fmla="*/ 0 w 2154"/>
              <a:gd name="T55" fmla="*/ 686 h 2427"/>
              <a:gd name="T56" fmla="*/ 4 w 2154"/>
              <a:gd name="T57" fmla="*/ 655 h 2427"/>
              <a:gd name="T58" fmla="*/ 16 w 2154"/>
              <a:gd name="T59" fmla="*/ 624 h 2427"/>
              <a:gd name="T60" fmla="*/ 32 w 2154"/>
              <a:gd name="T61" fmla="*/ 595 h 2427"/>
              <a:gd name="T62" fmla="*/ 53 w 2154"/>
              <a:gd name="T63" fmla="*/ 570 h 2427"/>
              <a:gd name="T64" fmla="*/ 78 w 2154"/>
              <a:gd name="T65" fmla="*/ 551 h 2427"/>
              <a:gd name="T66" fmla="*/ 998 w 2154"/>
              <a:gd name="T67" fmla="*/ 18 h 2427"/>
              <a:gd name="T68" fmla="*/ 1026 w 2154"/>
              <a:gd name="T69" fmla="*/ 6 h 2427"/>
              <a:gd name="T70" fmla="*/ 1058 w 2154"/>
              <a:gd name="T71" fmla="*/ 0 h 2427"/>
              <a:gd name="T72" fmla="*/ 1091 w 2154"/>
              <a:gd name="T73" fmla="*/ 0 h 24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2154" h="2427">
                <a:moveTo>
                  <a:pt x="1091" y="0"/>
                </a:moveTo>
                <a:lnTo>
                  <a:pt x="1123" y="6"/>
                </a:lnTo>
                <a:lnTo>
                  <a:pt x="1152" y="16"/>
                </a:lnTo>
                <a:lnTo>
                  <a:pt x="2075" y="546"/>
                </a:lnTo>
                <a:lnTo>
                  <a:pt x="2099" y="565"/>
                </a:lnTo>
                <a:lnTo>
                  <a:pt x="2121" y="590"/>
                </a:lnTo>
                <a:lnTo>
                  <a:pt x="2137" y="618"/>
                </a:lnTo>
                <a:lnTo>
                  <a:pt x="2147" y="648"/>
                </a:lnTo>
                <a:lnTo>
                  <a:pt x="2153" y="680"/>
                </a:lnTo>
                <a:lnTo>
                  <a:pt x="2154" y="1742"/>
                </a:lnTo>
                <a:lnTo>
                  <a:pt x="2151" y="1772"/>
                </a:lnTo>
                <a:lnTo>
                  <a:pt x="2140" y="1804"/>
                </a:lnTo>
                <a:lnTo>
                  <a:pt x="2122" y="1833"/>
                </a:lnTo>
                <a:lnTo>
                  <a:pt x="2103" y="1857"/>
                </a:lnTo>
                <a:lnTo>
                  <a:pt x="2078" y="1877"/>
                </a:lnTo>
                <a:lnTo>
                  <a:pt x="1159" y="2410"/>
                </a:lnTo>
                <a:lnTo>
                  <a:pt x="1130" y="2422"/>
                </a:lnTo>
                <a:lnTo>
                  <a:pt x="1099" y="2427"/>
                </a:lnTo>
                <a:lnTo>
                  <a:pt x="1065" y="2427"/>
                </a:lnTo>
                <a:lnTo>
                  <a:pt x="1031" y="2422"/>
                </a:lnTo>
                <a:lnTo>
                  <a:pt x="1005" y="2411"/>
                </a:lnTo>
                <a:lnTo>
                  <a:pt x="82" y="1882"/>
                </a:lnTo>
                <a:lnTo>
                  <a:pt x="57" y="1863"/>
                </a:lnTo>
                <a:lnTo>
                  <a:pt x="36" y="1838"/>
                </a:lnTo>
                <a:lnTo>
                  <a:pt x="18" y="1810"/>
                </a:lnTo>
                <a:lnTo>
                  <a:pt x="7" y="1779"/>
                </a:lnTo>
                <a:lnTo>
                  <a:pt x="4" y="1748"/>
                </a:lnTo>
                <a:lnTo>
                  <a:pt x="0" y="686"/>
                </a:lnTo>
                <a:lnTo>
                  <a:pt x="4" y="655"/>
                </a:lnTo>
                <a:lnTo>
                  <a:pt x="16" y="624"/>
                </a:lnTo>
                <a:lnTo>
                  <a:pt x="32" y="595"/>
                </a:lnTo>
                <a:lnTo>
                  <a:pt x="53" y="570"/>
                </a:lnTo>
                <a:lnTo>
                  <a:pt x="78" y="551"/>
                </a:lnTo>
                <a:lnTo>
                  <a:pt x="998" y="18"/>
                </a:lnTo>
                <a:lnTo>
                  <a:pt x="1026" y="6"/>
                </a:lnTo>
                <a:lnTo>
                  <a:pt x="1058" y="0"/>
                </a:lnTo>
                <a:lnTo>
                  <a:pt x="1091" y="0"/>
                </a:lnTo>
                <a:close/>
              </a:path>
            </a:pathLst>
          </a:custGeom>
          <a:gradFill flip="none" rotWithShape="1">
            <a:gsLst>
              <a:gs pos="0">
                <a:schemeClr val="accent2">
                  <a:lumMod val="60000"/>
                  <a:lumOff val="40000"/>
                  <a:shade val="30000"/>
                  <a:satMod val="115000"/>
                </a:schemeClr>
              </a:gs>
              <a:gs pos="50000">
                <a:schemeClr val="accent2">
                  <a:lumMod val="60000"/>
                  <a:lumOff val="40000"/>
                  <a:shade val="67500"/>
                  <a:satMod val="115000"/>
                </a:schemeClr>
              </a:gs>
              <a:gs pos="100000">
                <a:schemeClr val="accent2">
                  <a:lumMod val="60000"/>
                  <a:lumOff val="40000"/>
                  <a:shade val="100000"/>
                  <a:satMod val="115000"/>
                </a:schemeClr>
              </a:gs>
            </a:gsLst>
            <a:lin ang="0" scaled="1"/>
            <a:tileRect/>
          </a:gradFill>
          <a:ln w="12700">
            <a:gradFill>
              <a:gsLst>
                <a:gs pos="0">
                  <a:schemeClr val="bg1"/>
                </a:gs>
                <a:gs pos="100000">
                  <a:schemeClr val="bg1">
                    <a:lumMod val="75000"/>
                  </a:schemeClr>
                </a:gs>
              </a:gsLst>
              <a:lin ang="5400000" scaled="0"/>
            </a:gradFill>
            <a:prstDash val="solid"/>
            <a:round/>
            <a:headEnd/>
            <a:tailEnd/>
          </a:ln>
          <a:effectLst>
            <a:outerShdw blurRad="241300" dist="533400" dir="2400000" sx="82000" sy="82000" algn="tl" rotWithShape="0">
              <a:prstClr val="black">
                <a:alpha val="30000"/>
              </a:prstClr>
            </a:outerShdw>
          </a:effectLst>
        </p:spPr>
        <p:txBody>
          <a:bodyPr vert="horz" wrap="square" lIns="137181" tIns="68591" rIns="137181" bIns="68591" numCol="1" anchor="t" anchorCtr="0" compatLnSpc="1">
            <a:prstTxWarp prst="textNoShape">
              <a:avLst/>
            </a:prstTxWarp>
          </a:bodyPr>
          <a:lstStyle/>
          <a:p>
            <a:pPr algn="ctr"/>
            <a:endParaRPr lang="en-IN" sz="21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ctr"/>
            <a:r>
              <a:rPr lang="en-IN" sz="20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2.1</a:t>
            </a:r>
          </a:p>
          <a:p>
            <a:pPr algn="ctr"/>
            <a:r>
              <a:rPr lang="en-IN" sz="20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Kick-Off &amp; Plan</a:t>
            </a:r>
          </a:p>
          <a:p>
            <a:pPr algn="ctr"/>
            <a:endParaRPr lang="en-IN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1" name="Freeform 87">
            <a:extLst>
              <a:ext uri="{FF2B5EF4-FFF2-40B4-BE49-F238E27FC236}">
                <a16:creationId xmlns:a16="http://schemas.microsoft.com/office/drawing/2014/main" xmlns="" id="{52BB88D9-D145-4D32-92A0-0F1BA3FF559C}"/>
              </a:ext>
            </a:extLst>
          </p:cNvPr>
          <p:cNvSpPr>
            <a:spLocks/>
          </p:cNvSpPr>
          <p:nvPr/>
        </p:nvSpPr>
        <p:spPr bwMode="auto">
          <a:xfrm>
            <a:off x="5694294" y="4400869"/>
            <a:ext cx="1415090" cy="1542271"/>
          </a:xfrm>
          <a:custGeom>
            <a:avLst/>
            <a:gdLst>
              <a:gd name="T0" fmla="*/ 1015 w 2005"/>
              <a:gd name="T1" fmla="*/ 0 h 2263"/>
              <a:gd name="T2" fmla="*/ 1045 w 2005"/>
              <a:gd name="T3" fmla="*/ 6 h 2263"/>
              <a:gd name="T4" fmla="*/ 1071 w 2005"/>
              <a:gd name="T5" fmla="*/ 16 h 2263"/>
              <a:gd name="T6" fmla="*/ 1930 w 2005"/>
              <a:gd name="T7" fmla="*/ 510 h 2263"/>
              <a:gd name="T8" fmla="*/ 1953 w 2005"/>
              <a:gd name="T9" fmla="*/ 528 h 2263"/>
              <a:gd name="T10" fmla="*/ 1973 w 2005"/>
              <a:gd name="T11" fmla="*/ 551 h 2263"/>
              <a:gd name="T12" fmla="*/ 1989 w 2005"/>
              <a:gd name="T13" fmla="*/ 577 h 2263"/>
              <a:gd name="T14" fmla="*/ 1999 w 2005"/>
              <a:gd name="T15" fmla="*/ 606 h 2263"/>
              <a:gd name="T16" fmla="*/ 2003 w 2005"/>
              <a:gd name="T17" fmla="*/ 634 h 2263"/>
              <a:gd name="T18" fmla="*/ 2005 w 2005"/>
              <a:gd name="T19" fmla="*/ 1625 h 2263"/>
              <a:gd name="T20" fmla="*/ 2001 w 2005"/>
              <a:gd name="T21" fmla="*/ 1652 h 2263"/>
              <a:gd name="T22" fmla="*/ 1992 w 2005"/>
              <a:gd name="T23" fmla="*/ 1682 h 2263"/>
              <a:gd name="T24" fmla="*/ 1976 w 2005"/>
              <a:gd name="T25" fmla="*/ 1708 h 2263"/>
              <a:gd name="T26" fmla="*/ 1957 w 2005"/>
              <a:gd name="T27" fmla="*/ 1732 h 2263"/>
              <a:gd name="T28" fmla="*/ 1934 w 2005"/>
              <a:gd name="T29" fmla="*/ 1749 h 2263"/>
              <a:gd name="T30" fmla="*/ 1077 w 2005"/>
              <a:gd name="T31" fmla="*/ 2247 h 2263"/>
              <a:gd name="T32" fmla="*/ 1050 w 2005"/>
              <a:gd name="T33" fmla="*/ 2257 h 2263"/>
              <a:gd name="T34" fmla="*/ 1022 w 2005"/>
              <a:gd name="T35" fmla="*/ 2263 h 2263"/>
              <a:gd name="T36" fmla="*/ 990 w 2005"/>
              <a:gd name="T37" fmla="*/ 2263 h 2263"/>
              <a:gd name="T38" fmla="*/ 960 w 2005"/>
              <a:gd name="T39" fmla="*/ 2257 h 2263"/>
              <a:gd name="T40" fmla="*/ 933 w 2005"/>
              <a:gd name="T41" fmla="*/ 2247 h 2263"/>
              <a:gd name="T42" fmla="*/ 74 w 2005"/>
              <a:gd name="T43" fmla="*/ 1755 h 2263"/>
              <a:gd name="T44" fmla="*/ 51 w 2005"/>
              <a:gd name="T45" fmla="*/ 1737 h 2263"/>
              <a:gd name="T46" fmla="*/ 31 w 2005"/>
              <a:gd name="T47" fmla="*/ 1714 h 2263"/>
              <a:gd name="T48" fmla="*/ 15 w 2005"/>
              <a:gd name="T49" fmla="*/ 1687 h 2263"/>
              <a:gd name="T50" fmla="*/ 5 w 2005"/>
              <a:gd name="T51" fmla="*/ 1657 h 2263"/>
              <a:gd name="T52" fmla="*/ 1 w 2005"/>
              <a:gd name="T53" fmla="*/ 1631 h 2263"/>
              <a:gd name="T54" fmla="*/ 0 w 2005"/>
              <a:gd name="T55" fmla="*/ 639 h 2263"/>
              <a:gd name="T56" fmla="*/ 3 w 2005"/>
              <a:gd name="T57" fmla="*/ 611 h 2263"/>
              <a:gd name="T58" fmla="*/ 12 w 2005"/>
              <a:gd name="T59" fmla="*/ 583 h 2263"/>
              <a:gd name="T60" fmla="*/ 28 w 2005"/>
              <a:gd name="T61" fmla="*/ 556 h 2263"/>
              <a:gd name="T62" fmla="*/ 47 w 2005"/>
              <a:gd name="T63" fmla="*/ 533 h 2263"/>
              <a:gd name="T64" fmla="*/ 70 w 2005"/>
              <a:gd name="T65" fmla="*/ 515 h 2263"/>
              <a:gd name="T66" fmla="*/ 928 w 2005"/>
              <a:gd name="T67" fmla="*/ 18 h 2263"/>
              <a:gd name="T68" fmla="*/ 954 w 2005"/>
              <a:gd name="T69" fmla="*/ 6 h 2263"/>
              <a:gd name="T70" fmla="*/ 984 w 2005"/>
              <a:gd name="T71" fmla="*/ 0 h 2263"/>
              <a:gd name="T72" fmla="*/ 1015 w 2005"/>
              <a:gd name="T73" fmla="*/ 0 h 22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2005" h="2263">
                <a:moveTo>
                  <a:pt x="1015" y="0"/>
                </a:moveTo>
                <a:lnTo>
                  <a:pt x="1045" y="6"/>
                </a:lnTo>
                <a:lnTo>
                  <a:pt x="1071" y="16"/>
                </a:lnTo>
                <a:lnTo>
                  <a:pt x="1930" y="510"/>
                </a:lnTo>
                <a:lnTo>
                  <a:pt x="1953" y="528"/>
                </a:lnTo>
                <a:lnTo>
                  <a:pt x="1973" y="551"/>
                </a:lnTo>
                <a:lnTo>
                  <a:pt x="1989" y="577"/>
                </a:lnTo>
                <a:lnTo>
                  <a:pt x="1999" y="606"/>
                </a:lnTo>
                <a:lnTo>
                  <a:pt x="2003" y="634"/>
                </a:lnTo>
                <a:lnTo>
                  <a:pt x="2005" y="1625"/>
                </a:lnTo>
                <a:lnTo>
                  <a:pt x="2001" y="1652"/>
                </a:lnTo>
                <a:lnTo>
                  <a:pt x="1992" y="1682"/>
                </a:lnTo>
                <a:lnTo>
                  <a:pt x="1976" y="1708"/>
                </a:lnTo>
                <a:lnTo>
                  <a:pt x="1957" y="1732"/>
                </a:lnTo>
                <a:lnTo>
                  <a:pt x="1934" y="1749"/>
                </a:lnTo>
                <a:lnTo>
                  <a:pt x="1077" y="2247"/>
                </a:lnTo>
                <a:lnTo>
                  <a:pt x="1050" y="2257"/>
                </a:lnTo>
                <a:lnTo>
                  <a:pt x="1022" y="2263"/>
                </a:lnTo>
                <a:lnTo>
                  <a:pt x="990" y="2263"/>
                </a:lnTo>
                <a:lnTo>
                  <a:pt x="960" y="2257"/>
                </a:lnTo>
                <a:lnTo>
                  <a:pt x="933" y="2247"/>
                </a:lnTo>
                <a:lnTo>
                  <a:pt x="74" y="1755"/>
                </a:lnTo>
                <a:lnTo>
                  <a:pt x="51" y="1737"/>
                </a:lnTo>
                <a:lnTo>
                  <a:pt x="31" y="1714"/>
                </a:lnTo>
                <a:lnTo>
                  <a:pt x="15" y="1687"/>
                </a:lnTo>
                <a:lnTo>
                  <a:pt x="5" y="1657"/>
                </a:lnTo>
                <a:lnTo>
                  <a:pt x="1" y="1631"/>
                </a:lnTo>
                <a:lnTo>
                  <a:pt x="0" y="639"/>
                </a:lnTo>
                <a:lnTo>
                  <a:pt x="3" y="611"/>
                </a:lnTo>
                <a:lnTo>
                  <a:pt x="12" y="583"/>
                </a:lnTo>
                <a:lnTo>
                  <a:pt x="28" y="556"/>
                </a:lnTo>
                <a:lnTo>
                  <a:pt x="47" y="533"/>
                </a:lnTo>
                <a:lnTo>
                  <a:pt x="70" y="515"/>
                </a:lnTo>
                <a:lnTo>
                  <a:pt x="928" y="18"/>
                </a:lnTo>
                <a:lnTo>
                  <a:pt x="954" y="6"/>
                </a:lnTo>
                <a:lnTo>
                  <a:pt x="984" y="0"/>
                </a:lnTo>
                <a:lnTo>
                  <a:pt x="1015" y="0"/>
                </a:lnTo>
                <a:close/>
              </a:path>
            </a:pathLst>
          </a:custGeom>
          <a:solidFill>
            <a:srgbClr val="8C9099"/>
          </a:solidFill>
          <a:ln w="0">
            <a:noFill/>
            <a:prstDash val="solid"/>
            <a:round/>
            <a:headEnd/>
            <a:tailEnd/>
          </a:ln>
          <a:effectLst>
            <a:innerShdw blurRad="152400" dist="50800" dir="16200000">
              <a:prstClr val="black">
                <a:alpha val="31000"/>
              </a:prstClr>
            </a:innerShdw>
          </a:effectLst>
        </p:spPr>
        <p:txBody>
          <a:bodyPr vert="horz" wrap="square" lIns="137181" tIns="68591" rIns="137181" bIns="68591" numCol="1" anchor="t" anchorCtr="0" compatLnSpc="1">
            <a:prstTxWarp prst="textNoShape">
              <a:avLst/>
            </a:prstTxWarp>
          </a:bodyPr>
          <a:lstStyle/>
          <a:p>
            <a:endParaRPr lang="en-IN" sz="2700" dirty="0"/>
          </a:p>
        </p:txBody>
      </p:sp>
      <p:sp>
        <p:nvSpPr>
          <p:cNvPr id="72" name="!!Shape1">
            <a:extLst>
              <a:ext uri="{FF2B5EF4-FFF2-40B4-BE49-F238E27FC236}">
                <a16:creationId xmlns:a16="http://schemas.microsoft.com/office/drawing/2014/main" xmlns="" id="{7E0A7990-1233-484D-910F-3BA0276AADB4}"/>
              </a:ext>
            </a:extLst>
          </p:cNvPr>
          <p:cNvSpPr>
            <a:spLocks/>
          </p:cNvSpPr>
          <p:nvPr/>
        </p:nvSpPr>
        <p:spPr bwMode="auto">
          <a:xfrm>
            <a:off x="5910117" y="4314570"/>
            <a:ext cx="1519493" cy="1654089"/>
          </a:xfrm>
          <a:custGeom>
            <a:avLst/>
            <a:gdLst>
              <a:gd name="T0" fmla="*/ 1091 w 2154"/>
              <a:gd name="T1" fmla="*/ 0 h 2427"/>
              <a:gd name="T2" fmla="*/ 1123 w 2154"/>
              <a:gd name="T3" fmla="*/ 6 h 2427"/>
              <a:gd name="T4" fmla="*/ 1152 w 2154"/>
              <a:gd name="T5" fmla="*/ 16 h 2427"/>
              <a:gd name="T6" fmla="*/ 2075 w 2154"/>
              <a:gd name="T7" fmla="*/ 546 h 2427"/>
              <a:gd name="T8" fmla="*/ 2099 w 2154"/>
              <a:gd name="T9" fmla="*/ 565 h 2427"/>
              <a:gd name="T10" fmla="*/ 2121 w 2154"/>
              <a:gd name="T11" fmla="*/ 590 h 2427"/>
              <a:gd name="T12" fmla="*/ 2137 w 2154"/>
              <a:gd name="T13" fmla="*/ 618 h 2427"/>
              <a:gd name="T14" fmla="*/ 2147 w 2154"/>
              <a:gd name="T15" fmla="*/ 648 h 2427"/>
              <a:gd name="T16" fmla="*/ 2153 w 2154"/>
              <a:gd name="T17" fmla="*/ 680 h 2427"/>
              <a:gd name="T18" fmla="*/ 2154 w 2154"/>
              <a:gd name="T19" fmla="*/ 1742 h 2427"/>
              <a:gd name="T20" fmla="*/ 2151 w 2154"/>
              <a:gd name="T21" fmla="*/ 1772 h 2427"/>
              <a:gd name="T22" fmla="*/ 2140 w 2154"/>
              <a:gd name="T23" fmla="*/ 1804 h 2427"/>
              <a:gd name="T24" fmla="*/ 2122 w 2154"/>
              <a:gd name="T25" fmla="*/ 1833 h 2427"/>
              <a:gd name="T26" fmla="*/ 2103 w 2154"/>
              <a:gd name="T27" fmla="*/ 1857 h 2427"/>
              <a:gd name="T28" fmla="*/ 2078 w 2154"/>
              <a:gd name="T29" fmla="*/ 1877 h 2427"/>
              <a:gd name="T30" fmla="*/ 1159 w 2154"/>
              <a:gd name="T31" fmla="*/ 2410 h 2427"/>
              <a:gd name="T32" fmla="*/ 1130 w 2154"/>
              <a:gd name="T33" fmla="*/ 2422 h 2427"/>
              <a:gd name="T34" fmla="*/ 1099 w 2154"/>
              <a:gd name="T35" fmla="*/ 2427 h 2427"/>
              <a:gd name="T36" fmla="*/ 1065 w 2154"/>
              <a:gd name="T37" fmla="*/ 2427 h 2427"/>
              <a:gd name="T38" fmla="*/ 1031 w 2154"/>
              <a:gd name="T39" fmla="*/ 2422 h 2427"/>
              <a:gd name="T40" fmla="*/ 1005 w 2154"/>
              <a:gd name="T41" fmla="*/ 2411 h 2427"/>
              <a:gd name="T42" fmla="*/ 82 w 2154"/>
              <a:gd name="T43" fmla="*/ 1882 h 2427"/>
              <a:gd name="T44" fmla="*/ 57 w 2154"/>
              <a:gd name="T45" fmla="*/ 1863 h 2427"/>
              <a:gd name="T46" fmla="*/ 36 w 2154"/>
              <a:gd name="T47" fmla="*/ 1838 h 2427"/>
              <a:gd name="T48" fmla="*/ 18 w 2154"/>
              <a:gd name="T49" fmla="*/ 1810 h 2427"/>
              <a:gd name="T50" fmla="*/ 7 w 2154"/>
              <a:gd name="T51" fmla="*/ 1779 h 2427"/>
              <a:gd name="T52" fmla="*/ 4 w 2154"/>
              <a:gd name="T53" fmla="*/ 1748 h 2427"/>
              <a:gd name="T54" fmla="*/ 0 w 2154"/>
              <a:gd name="T55" fmla="*/ 686 h 2427"/>
              <a:gd name="T56" fmla="*/ 4 w 2154"/>
              <a:gd name="T57" fmla="*/ 655 h 2427"/>
              <a:gd name="T58" fmla="*/ 16 w 2154"/>
              <a:gd name="T59" fmla="*/ 624 h 2427"/>
              <a:gd name="T60" fmla="*/ 32 w 2154"/>
              <a:gd name="T61" fmla="*/ 595 h 2427"/>
              <a:gd name="T62" fmla="*/ 53 w 2154"/>
              <a:gd name="T63" fmla="*/ 570 h 2427"/>
              <a:gd name="T64" fmla="*/ 78 w 2154"/>
              <a:gd name="T65" fmla="*/ 551 h 2427"/>
              <a:gd name="T66" fmla="*/ 998 w 2154"/>
              <a:gd name="T67" fmla="*/ 18 h 2427"/>
              <a:gd name="T68" fmla="*/ 1026 w 2154"/>
              <a:gd name="T69" fmla="*/ 6 h 2427"/>
              <a:gd name="T70" fmla="*/ 1058 w 2154"/>
              <a:gd name="T71" fmla="*/ 0 h 2427"/>
              <a:gd name="T72" fmla="*/ 1091 w 2154"/>
              <a:gd name="T73" fmla="*/ 0 h 24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2154" h="2427">
                <a:moveTo>
                  <a:pt x="1091" y="0"/>
                </a:moveTo>
                <a:lnTo>
                  <a:pt x="1123" y="6"/>
                </a:lnTo>
                <a:lnTo>
                  <a:pt x="1152" y="16"/>
                </a:lnTo>
                <a:lnTo>
                  <a:pt x="2075" y="546"/>
                </a:lnTo>
                <a:lnTo>
                  <a:pt x="2099" y="565"/>
                </a:lnTo>
                <a:lnTo>
                  <a:pt x="2121" y="590"/>
                </a:lnTo>
                <a:lnTo>
                  <a:pt x="2137" y="618"/>
                </a:lnTo>
                <a:lnTo>
                  <a:pt x="2147" y="648"/>
                </a:lnTo>
                <a:lnTo>
                  <a:pt x="2153" y="680"/>
                </a:lnTo>
                <a:lnTo>
                  <a:pt x="2154" y="1742"/>
                </a:lnTo>
                <a:lnTo>
                  <a:pt x="2151" y="1772"/>
                </a:lnTo>
                <a:lnTo>
                  <a:pt x="2140" y="1804"/>
                </a:lnTo>
                <a:lnTo>
                  <a:pt x="2122" y="1833"/>
                </a:lnTo>
                <a:lnTo>
                  <a:pt x="2103" y="1857"/>
                </a:lnTo>
                <a:lnTo>
                  <a:pt x="2078" y="1877"/>
                </a:lnTo>
                <a:lnTo>
                  <a:pt x="1159" y="2410"/>
                </a:lnTo>
                <a:lnTo>
                  <a:pt x="1130" y="2422"/>
                </a:lnTo>
                <a:lnTo>
                  <a:pt x="1099" y="2427"/>
                </a:lnTo>
                <a:lnTo>
                  <a:pt x="1065" y="2427"/>
                </a:lnTo>
                <a:lnTo>
                  <a:pt x="1031" y="2422"/>
                </a:lnTo>
                <a:lnTo>
                  <a:pt x="1005" y="2411"/>
                </a:lnTo>
                <a:lnTo>
                  <a:pt x="82" y="1882"/>
                </a:lnTo>
                <a:lnTo>
                  <a:pt x="57" y="1863"/>
                </a:lnTo>
                <a:lnTo>
                  <a:pt x="36" y="1838"/>
                </a:lnTo>
                <a:lnTo>
                  <a:pt x="18" y="1810"/>
                </a:lnTo>
                <a:lnTo>
                  <a:pt x="7" y="1779"/>
                </a:lnTo>
                <a:lnTo>
                  <a:pt x="4" y="1748"/>
                </a:lnTo>
                <a:lnTo>
                  <a:pt x="0" y="686"/>
                </a:lnTo>
                <a:lnTo>
                  <a:pt x="4" y="655"/>
                </a:lnTo>
                <a:lnTo>
                  <a:pt x="16" y="624"/>
                </a:lnTo>
                <a:lnTo>
                  <a:pt x="32" y="595"/>
                </a:lnTo>
                <a:lnTo>
                  <a:pt x="53" y="570"/>
                </a:lnTo>
                <a:lnTo>
                  <a:pt x="78" y="551"/>
                </a:lnTo>
                <a:lnTo>
                  <a:pt x="998" y="18"/>
                </a:lnTo>
                <a:lnTo>
                  <a:pt x="1026" y="6"/>
                </a:lnTo>
                <a:lnTo>
                  <a:pt x="1058" y="0"/>
                </a:lnTo>
                <a:lnTo>
                  <a:pt x="1091" y="0"/>
                </a:lnTo>
                <a:close/>
              </a:path>
            </a:pathLst>
          </a:custGeom>
          <a:gradFill flip="none" rotWithShape="1">
            <a:gsLst>
              <a:gs pos="0">
                <a:schemeClr val="accent2">
                  <a:lumMod val="60000"/>
                  <a:lumOff val="40000"/>
                  <a:shade val="30000"/>
                  <a:satMod val="115000"/>
                </a:schemeClr>
              </a:gs>
              <a:gs pos="50000">
                <a:schemeClr val="accent2">
                  <a:lumMod val="60000"/>
                  <a:lumOff val="40000"/>
                  <a:shade val="67500"/>
                  <a:satMod val="115000"/>
                </a:schemeClr>
              </a:gs>
              <a:gs pos="100000">
                <a:schemeClr val="accent2">
                  <a:lumMod val="60000"/>
                  <a:lumOff val="40000"/>
                  <a:shade val="100000"/>
                  <a:satMod val="115000"/>
                </a:schemeClr>
              </a:gs>
            </a:gsLst>
            <a:lin ang="0" scaled="1"/>
            <a:tileRect/>
          </a:gradFill>
          <a:ln w="12700">
            <a:gradFill>
              <a:gsLst>
                <a:gs pos="0">
                  <a:schemeClr val="bg1"/>
                </a:gs>
                <a:gs pos="100000">
                  <a:schemeClr val="bg1">
                    <a:lumMod val="75000"/>
                  </a:schemeClr>
                </a:gs>
              </a:gsLst>
              <a:lin ang="5400000" scaled="0"/>
            </a:gradFill>
            <a:prstDash val="solid"/>
            <a:round/>
            <a:headEnd/>
            <a:tailEnd/>
          </a:ln>
          <a:effectLst>
            <a:outerShdw blurRad="241300" dist="533400" dir="2400000" sx="82000" sy="82000" algn="tl" rotWithShape="0">
              <a:prstClr val="black">
                <a:alpha val="30000"/>
              </a:prstClr>
            </a:outerShdw>
          </a:effectLst>
        </p:spPr>
        <p:txBody>
          <a:bodyPr vert="horz" wrap="square" lIns="137181" tIns="68591" rIns="137181" bIns="68591" numCol="1" anchor="t" anchorCtr="0" compatLnSpc="1">
            <a:prstTxWarp prst="textNoShape">
              <a:avLst/>
            </a:prstTxWarp>
          </a:bodyPr>
          <a:lstStyle/>
          <a:p>
            <a:pPr algn="ctr"/>
            <a:endParaRPr lang="en-IN" sz="21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ctr"/>
            <a:r>
              <a:rPr lang="en-IN" sz="20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2.2 </a:t>
            </a:r>
          </a:p>
          <a:p>
            <a:pPr algn="ctr"/>
            <a:r>
              <a:rPr lang="en-IN" sz="20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Design &amp; Plan</a:t>
            </a:r>
          </a:p>
          <a:p>
            <a:endParaRPr lang="en-IN" sz="2700" dirty="0">
              <a:solidFill>
                <a:schemeClr val="bg1"/>
              </a:solidFill>
            </a:endParaRPr>
          </a:p>
        </p:txBody>
      </p:sp>
      <p:sp>
        <p:nvSpPr>
          <p:cNvPr id="51" name="Arrow: Bent 50">
            <a:extLst>
              <a:ext uri="{FF2B5EF4-FFF2-40B4-BE49-F238E27FC236}">
                <a16:creationId xmlns:a16="http://schemas.microsoft.com/office/drawing/2014/main" xmlns="" id="{897AEC95-9B80-4745-B7EB-BD5D2163D923}"/>
              </a:ext>
            </a:extLst>
          </p:cNvPr>
          <p:cNvSpPr/>
          <p:nvPr/>
        </p:nvSpPr>
        <p:spPr>
          <a:xfrm>
            <a:off x="7613498" y="3990455"/>
            <a:ext cx="466255" cy="516813"/>
          </a:xfrm>
          <a:prstGeom prst="bentArrow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2700">
              <a:solidFill>
                <a:schemeClr val="tx1"/>
              </a:solidFill>
            </a:endParaRPr>
          </a:p>
        </p:txBody>
      </p:sp>
      <p:sp>
        <p:nvSpPr>
          <p:cNvPr id="73" name="Freeform 87">
            <a:extLst>
              <a:ext uri="{FF2B5EF4-FFF2-40B4-BE49-F238E27FC236}">
                <a16:creationId xmlns:a16="http://schemas.microsoft.com/office/drawing/2014/main" xmlns="" id="{1D040420-DDD6-4A1B-97D2-A2FBCE025E9E}"/>
              </a:ext>
            </a:extLst>
          </p:cNvPr>
          <p:cNvSpPr>
            <a:spLocks/>
          </p:cNvSpPr>
          <p:nvPr/>
        </p:nvSpPr>
        <p:spPr bwMode="auto">
          <a:xfrm>
            <a:off x="10506522" y="4379092"/>
            <a:ext cx="1415090" cy="1542271"/>
          </a:xfrm>
          <a:custGeom>
            <a:avLst/>
            <a:gdLst>
              <a:gd name="T0" fmla="*/ 1015 w 2005"/>
              <a:gd name="T1" fmla="*/ 0 h 2263"/>
              <a:gd name="T2" fmla="*/ 1045 w 2005"/>
              <a:gd name="T3" fmla="*/ 6 h 2263"/>
              <a:gd name="T4" fmla="*/ 1071 w 2005"/>
              <a:gd name="T5" fmla="*/ 16 h 2263"/>
              <a:gd name="T6" fmla="*/ 1930 w 2005"/>
              <a:gd name="T7" fmla="*/ 510 h 2263"/>
              <a:gd name="T8" fmla="*/ 1953 w 2005"/>
              <a:gd name="T9" fmla="*/ 528 h 2263"/>
              <a:gd name="T10" fmla="*/ 1973 w 2005"/>
              <a:gd name="T11" fmla="*/ 551 h 2263"/>
              <a:gd name="T12" fmla="*/ 1989 w 2005"/>
              <a:gd name="T13" fmla="*/ 577 h 2263"/>
              <a:gd name="T14" fmla="*/ 1999 w 2005"/>
              <a:gd name="T15" fmla="*/ 606 h 2263"/>
              <a:gd name="T16" fmla="*/ 2003 w 2005"/>
              <a:gd name="T17" fmla="*/ 634 h 2263"/>
              <a:gd name="T18" fmla="*/ 2005 w 2005"/>
              <a:gd name="T19" fmla="*/ 1625 h 2263"/>
              <a:gd name="T20" fmla="*/ 2001 w 2005"/>
              <a:gd name="T21" fmla="*/ 1652 h 2263"/>
              <a:gd name="T22" fmla="*/ 1992 w 2005"/>
              <a:gd name="T23" fmla="*/ 1682 h 2263"/>
              <a:gd name="T24" fmla="*/ 1976 w 2005"/>
              <a:gd name="T25" fmla="*/ 1708 h 2263"/>
              <a:gd name="T26" fmla="*/ 1957 w 2005"/>
              <a:gd name="T27" fmla="*/ 1732 h 2263"/>
              <a:gd name="T28" fmla="*/ 1934 w 2005"/>
              <a:gd name="T29" fmla="*/ 1749 h 2263"/>
              <a:gd name="T30" fmla="*/ 1077 w 2005"/>
              <a:gd name="T31" fmla="*/ 2247 h 2263"/>
              <a:gd name="T32" fmla="*/ 1050 w 2005"/>
              <a:gd name="T33" fmla="*/ 2257 h 2263"/>
              <a:gd name="T34" fmla="*/ 1022 w 2005"/>
              <a:gd name="T35" fmla="*/ 2263 h 2263"/>
              <a:gd name="T36" fmla="*/ 990 w 2005"/>
              <a:gd name="T37" fmla="*/ 2263 h 2263"/>
              <a:gd name="T38" fmla="*/ 960 w 2005"/>
              <a:gd name="T39" fmla="*/ 2257 h 2263"/>
              <a:gd name="T40" fmla="*/ 933 w 2005"/>
              <a:gd name="T41" fmla="*/ 2247 h 2263"/>
              <a:gd name="T42" fmla="*/ 74 w 2005"/>
              <a:gd name="T43" fmla="*/ 1755 h 2263"/>
              <a:gd name="T44" fmla="*/ 51 w 2005"/>
              <a:gd name="T45" fmla="*/ 1737 h 2263"/>
              <a:gd name="T46" fmla="*/ 31 w 2005"/>
              <a:gd name="T47" fmla="*/ 1714 h 2263"/>
              <a:gd name="T48" fmla="*/ 15 w 2005"/>
              <a:gd name="T49" fmla="*/ 1687 h 2263"/>
              <a:gd name="T50" fmla="*/ 5 w 2005"/>
              <a:gd name="T51" fmla="*/ 1657 h 2263"/>
              <a:gd name="T52" fmla="*/ 1 w 2005"/>
              <a:gd name="T53" fmla="*/ 1631 h 2263"/>
              <a:gd name="T54" fmla="*/ 0 w 2005"/>
              <a:gd name="T55" fmla="*/ 639 h 2263"/>
              <a:gd name="T56" fmla="*/ 3 w 2005"/>
              <a:gd name="T57" fmla="*/ 611 h 2263"/>
              <a:gd name="T58" fmla="*/ 12 w 2005"/>
              <a:gd name="T59" fmla="*/ 583 h 2263"/>
              <a:gd name="T60" fmla="*/ 28 w 2005"/>
              <a:gd name="T61" fmla="*/ 556 h 2263"/>
              <a:gd name="T62" fmla="*/ 47 w 2005"/>
              <a:gd name="T63" fmla="*/ 533 h 2263"/>
              <a:gd name="T64" fmla="*/ 70 w 2005"/>
              <a:gd name="T65" fmla="*/ 515 h 2263"/>
              <a:gd name="T66" fmla="*/ 928 w 2005"/>
              <a:gd name="T67" fmla="*/ 18 h 2263"/>
              <a:gd name="T68" fmla="*/ 954 w 2005"/>
              <a:gd name="T69" fmla="*/ 6 h 2263"/>
              <a:gd name="T70" fmla="*/ 984 w 2005"/>
              <a:gd name="T71" fmla="*/ 0 h 2263"/>
              <a:gd name="T72" fmla="*/ 1015 w 2005"/>
              <a:gd name="T73" fmla="*/ 0 h 22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2005" h="2263">
                <a:moveTo>
                  <a:pt x="1015" y="0"/>
                </a:moveTo>
                <a:lnTo>
                  <a:pt x="1045" y="6"/>
                </a:lnTo>
                <a:lnTo>
                  <a:pt x="1071" y="16"/>
                </a:lnTo>
                <a:lnTo>
                  <a:pt x="1930" y="510"/>
                </a:lnTo>
                <a:lnTo>
                  <a:pt x="1953" y="528"/>
                </a:lnTo>
                <a:lnTo>
                  <a:pt x="1973" y="551"/>
                </a:lnTo>
                <a:lnTo>
                  <a:pt x="1989" y="577"/>
                </a:lnTo>
                <a:lnTo>
                  <a:pt x="1999" y="606"/>
                </a:lnTo>
                <a:lnTo>
                  <a:pt x="2003" y="634"/>
                </a:lnTo>
                <a:lnTo>
                  <a:pt x="2005" y="1625"/>
                </a:lnTo>
                <a:lnTo>
                  <a:pt x="2001" y="1652"/>
                </a:lnTo>
                <a:lnTo>
                  <a:pt x="1992" y="1682"/>
                </a:lnTo>
                <a:lnTo>
                  <a:pt x="1976" y="1708"/>
                </a:lnTo>
                <a:lnTo>
                  <a:pt x="1957" y="1732"/>
                </a:lnTo>
                <a:lnTo>
                  <a:pt x="1934" y="1749"/>
                </a:lnTo>
                <a:lnTo>
                  <a:pt x="1077" y="2247"/>
                </a:lnTo>
                <a:lnTo>
                  <a:pt x="1050" y="2257"/>
                </a:lnTo>
                <a:lnTo>
                  <a:pt x="1022" y="2263"/>
                </a:lnTo>
                <a:lnTo>
                  <a:pt x="990" y="2263"/>
                </a:lnTo>
                <a:lnTo>
                  <a:pt x="960" y="2257"/>
                </a:lnTo>
                <a:lnTo>
                  <a:pt x="933" y="2247"/>
                </a:lnTo>
                <a:lnTo>
                  <a:pt x="74" y="1755"/>
                </a:lnTo>
                <a:lnTo>
                  <a:pt x="51" y="1737"/>
                </a:lnTo>
                <a:lnTo>
                  <a:pt x="31" y="1714"/>
                </a:lnTo>
                <a:lnTo>
                  <a:pt x="15" y="1687"/>
                </a:lnTo>
                <a:lnTo>
                  <a:pt x="5" y="1657"/>
                </a:lnTo>
                <a:lnTo>
                  <a:pt x="1" y="1631"/>
                </a:lnTo>
                <a:lnTo>
                  <a:pt x="0" y="639"/>
                </a:lnTo>
                <a:lnTo>
                  <a:pt x="3" y="611"/>
                </a:lnTo>
                <a:lnTo>
                  <a:pt x="12" y="583"/>
                </a:lnTo>
                <a:lnTo>
                  <a:pt x="28" y="556"/>
                </a:lnTo>
                <a:lnTo>
                  <a:pt x="47" y="533"/>
                </a:lnTo>
                <a:lnTo>
                  <a:pt x="70" y="515"/>
                </a:lnTo>
                <a:lnTo>
                  <a:pt x="928" y="18"/>
                </a:lnTo>
                <a:lnTo>
                  <a:pt x="954" y="6"/>
                </a:lnTo>
                <a:lnTo>
                  <a:pt x="984" y="0"/>
                </a:lnTo>
                <a:lnTo>
                  <a:pt x="1015" y="0"/>
                </a:lnTo>
                <a:close/>
              </a:path>
            </a:pathLst>
          </a:custGeom>
          <a:solidFill>
            <a:srgbClr val="8C9099"/>
          </a:solidFill>
          <a:ln w="0">
            <a:noFill/>
            <a:prstDash val="solid"/>
            <a:round/>
            <a:headEnd/>
            <a:tailEnd/>
          </a:ln>
          <a:effectLst>
            <a:innerShdw blurRad="152400" dist="50800" dir="16200000">
              <a:prstClr val="black">
                <a:alpha val="31000"/>
              </a:prstClr>
            </a:innerShdw>
          </a:effectLst>
        </p:spPr>
        <p:txBody>
          <a:bodyPr vert="horz" wrap="square" lIns="137181" tIns="68591" rIns="137181" bIns="68591" numCol="1" anchor="t" anchorCtr="0" compatLnSpc="1">
            <a:prstTxWarp prst="textNoShape">
              <a:avLst/>
            </a:prstTxWarp>
          </a:bodyPr>
          <a:lstStyle/>
          <a:p>
            <a:endParaRPr lang="en-IN" sz="2700" dirty="0"/>
          </a:p>
        </p:txBody>
      </p:sp>
      <p:sp>
        <p:nvSpPr>
          <p:cNvPr id="74" name="!!Shape1">
            <a:extLst>
              <a:ext uri="{FF2B5EF4-FFF2-40B4-BE49-F238E27FC236}">
                <a16:creationId xmlns:a16="http://schemas.microsoft.com/office/drawing/2014/main" xmlns="" id="{47882DC3-8F2E-4A29-ACFA-40C66EDC101D}"/>
              </a:ext>
            </a:extLst>
          </p:cNvPr>
          <p:cNvSpPr>
            <a:spLocks/>
          </p:cNvSpPr>
          <p:nvPr/>
        </p:nvSpPr>
        <p:spPr bwMode="auto">
          <a:xfrm>
            <a:off x="10744134" y="4313547"/>
            <a:ext cx="1519493" cy="1654089"/>
          </a:xfrm>
          <a:custGeom>
            <a:avLst/>
            <a:gdLst>
              <a:gd name="T0" fmla="*/ 1091 w 2154"/>
              <a:gd name="T1" fmla="*/ 0 h 2427"/>
              <a:gd name="T2" fmla="*/ 1123 w 2154"/>
              <a:gd name="T3" fmla="*/ 6 h 2427"/>
              <a:gd name="T4" fmla="*/ 1152 w 2154"/>
              <a:gd name="T5" fmla="*/ 16 h 2427"/>
              <a:gd name="T6" fmla="*/ 2075 w 2154"/>
              <a:gd name="T7" fmla="*/ 546 h 2427"/>
              <a:gd name="T8" fmla="*/ 2099 w 2154"/>
              <a:gd name="T9" fmla="*/ 565 h 2427"/>
              <a:gd name="T10" fmla="*/ 2121 w 2154"/>
              <a:gd name="T11" fmla="*/ 590 h 2427"/>
              <a:gd name="T12" fmla="*/ 2137 w 2154"/>
              <a:gd name="T13" fmla="*/ 618 h 2427"/>
              <a:gd name="T14" fmla="*/ 2147 w 2154"/>
              <a:gd name="T15" fmla="*/ 648 h 2427"/>
              <a:gd name="T16" fmla="*/ 2153 w 2154"/>
              <a:gd name="T17" fmla="*/ 680 h 2427"/>
              <a:gd name="T18" fmla="*/ 2154 w 2154"/>
              <a:gd name="T19" fmla="*/ 1742 h 2427"/>
              <a:gd name="T20" fmla="*/ 2151 w 2154"/>
              <a:gd name="T21" fmla="*/ 1772 h 2427"/>
              <a:gd name="T22" fmla="*/ 2140 w 2154"/>
              <a:gd name="T23" fmla="*/ 1804 h 2427"/>
              <a:gd name="T24" fmla="*/ 2122 w 2154"/>
              <a:gd name="T25" fmla="*/ 1833 h 2427"/>
              <a:gd name="T26" fmla="*/ 2103 w 2154"/>
              <a:gd name="T27" fmla="*/ 1857 h 2427"/>
              <a:gd name="T28" fmla="*/ 2078 w 2154"/>
              <a:gd name="T29" fmla="*/ 1877 h 2427"/>
              <a:gd name="T30" fmla="*/ 1159 w 2154"/>
              <a:gd name="T31" fmla="*/ 2410 h 2427"/>
              <a:gd name="T32" fmla="*/ 1130 w 2154"/>
              <a:gd name="T33" fmla="*/ 2422 h 2427"/>
              <a:gd name="T34" fmla="*/ 1099 w 2154"/>
              <a:gd name="T35" fmla="*/ 2427 h 2427"/>
              <a:gd name="T36" fmla="*/ 1065 w 2154"/>
              <a:gd name="T37" fmla="*/ 2427 h 2427"/>
              <a:gd name="T38" fmla="*/ 1031 w 2154"/>
              <a:gd name="T39" fmla="*/ 2422 h 2427"/>
              <a:gd name="T40" fmla="*/ 1005 w 2154"/>
              <a:gd name="T41" fmla="*/ 2411 h 2427"/>
              <a:gd name="T42" fmla="*/ 82 w 2154"/>
              <a:gd name="T43" fmla="*/ 1882 h 2427"/>
              <a:gd name="T44" fmla="*/ 57 w 2154"/>
              <a:gd name="T45" fmla="*/ 1863 h 2427"/>
              <a:gd name="T46" fmla="*/ 36 w 2154"/>
              <a:gd name="T47" fmla="*/ 1838 h 2427"/>
              <a:gd name="T48" fmla="*/ 18 w 2154"/>
              <a:gd name="T49" fmla="*/ 1810 h 2427"/>
              <a:gd name="T50" fmla="*/ 7 w 2154"/>
              <a:gd name="T51" fmla="*/ 1779 h 2427"/>
              <a:gd name="T52" fmla="*/ 4 w 2154"/>
              <a:gd name="T53" fmla="*/ 1748 h 2427"/>
              <a:gd name="T54" fmla="*/ 0 w 2154"/>
              <a:gd name="T55" fmla="*/ 686 h 2427"/>
              <a:gd name="T56" fmla="*/ 4 w 2154"/>
              <a:gd name="T57" fmla="*/ 655 h 2427"/>
              <a:gd name="T58" fmla="*/ 16 w 2154"/>
              <a:gd name="T59" fmla="*/ 624 h 2427"/>
              <a:gd name="T60" fmla="*/ 32 w 2154"/>
              <a:gd name="T61" fmla="*/ 595 h 2427"/>
              <a:gd name="T62" fmla="*/ 53 w 2154"/>
              <a:gd name="T63" fmla="*/ 570 h 2427"/>
              <a:gd name="T64" fmla="*/ 78 w 2154"/>
              <a:gd name="T65" fmla="*/ 551 h 2427"/>
              <a:gd name="T66" fmla="*/ 998 w 2154"/>
              <a:gd name="T67" fmla="*/ 18 h 2427"/>
              <a:gd name="T68" fmla="*/ 1026 w 2154"/>
              <a:gd name="T69" fmla="*/ 6 h 2427"/>
              <a:gd name="T70" fmla="*/ 1058 w 2154"/>
              <a:gd name="T71" fmla="*/ 0 h 2427"/>
              <a:gd name="T72" fmla="*/ 1091 w 2154"/>
              <a:gd name="T73" fmla="*/ 0 h 24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2154" h="2427">
                <a:moveTo>
                  <a:pt x="1091" y="0"/>
                </a:moveTo>
                <a:lnTo>
                  <a:pt x="1123" y="6"/>
                </a:lnTo>
                <a:lnTo>
                  <a:pt x="1152" y="16"/>
                </a:lnTo>
                <a:lnTo>
                  <a:pt x="2075" y="546"/>
                </a:lnTo>
                <a:lnTo>
                  <a:pt x="2099" y="565"/>
                </a:lnTo>
                <a:lnTo>
                  <a:pt x="2121" y="590"/>
                </a:lnTo>
                <a:lnTo>
                  <a:pt x="2137" y="618"/>
                </a:lnTo>
                <a:lnTo>
                  <a:pt x="2147" y="648"/>
                </a:lnTo>
                <a:lnTo>
                  <a:pt x="2153" y="680"/>
                </a:lnTo>
                <a:lnTo>
                  <a:pt x="2154" y="1742"/>
                </a:lnTo>
                <a:lnTo>
                  <a:pt x="2151" y="1772"/>
                </a:lnTo>
                <a:lnTo>
                  <a:pt x="2140" y="1804"/>
                </a:lnTo>
                <a:lnTo>
                  <a:pt x="2122" y="1833"/>
                </a:lnTo>
                <a:lnTo>
                  <a:pt x="2103" y="1857"/>
                </a:lnTo>
                <a:lnTo>
                  <a:pt x="2078" y="1877"/>
                </a:lnTo>
                <a:lnTo>
                  <a:pt x="1159" y="2410"/>
                </a:lnTo>
                <a:lnTo>
                  <a:pt x="1130" y="2422"/>
                </a:lnTo>
                <a:lnTo>
                  <a:pt x="1099" y="2427"/>
                </a:lnTo>
                <a:lnTo>
                  <a:pt x="1065" y="2427"/>
                </a:lnTo>
                <a:lnTo>
                  <a:pt x="1031" y="2422"/>
                </a:lnTo>
                <a:lnTo>
                  <a:pt x="1005" y="2411"/>
                </a:lnTo>
                <a:lnTo>
                  <a:pt x="82" y="1882"/>
                </a:lnTo>
                <a:lnTo>
                  <a:pt x="57" y="1863"/>
                </a:lnTo>
                <a:lnTo>
                  <a:pt x="36" y="1838"/>
                </a:lnTo>
                <a:lnTo>
                  <a:pt x="18" y="1810"/>
                </a:lnTo>
                <a:lnTo>
                  <a:pt x="7" y="1779"/>
                </a:lnTo>
                <a:lnTo>
                  <a:pt x="4" y="1748"/>
                </a:lnTo>
                <a:lnTo>
                  <a:pt x="0" y="686"/>
                </a:lnTo>
                <a:lnTo>
                  <a:pt x="4" y="655"/>
                </a:lnTo>
                <a:lnTo>
                  <a:pt x="16" y="624"/>
                </a:lnTo>
                <a:lnTo>
                  <a:pt x="32" y="595"/>
                </a:lnTo>
                <a:lnTo>
                  <a:pt x="53" y="570"/>
                </a:lnTo>
                <a:lnTo>
                  <a:pt x="78" y="551"/>
                </a:lnTo>
                <a:lnTo>
                  <a:pt x="998" y="18"/>
                </a:lnTo>
                <a:lnTo>
                  <a:pt x="1026" y="6"/>
                </a:lnTo>
                <a:lnTo>
                  <a:pt x="1058" y="0"/>
                </a:lnTo>
                <a:lnTo>
                  <a:pt x="1091" y="0"/>
                </a:lnTo>
                <a:close/>
              </a:path>
            </a:pathLst>
          </a:custGeom>
          <a:gradFill flip="none" rotWithShape="1">
            <a:gsLst>
              <a:gs pos="0">
                <a:srgbClr val="8FDB85">
                  <a:shade val="30000"/>
                  <a:satMod val="115000"/>
                </a:srgbClr>
              </a:gs>
              <a:gs pos="50000">
                <a:srgbClr val="8FDB85">
                  <a:shade val="67500"/>
                  <a:satMod val="115000"/>
                </a:srgbClr>
              </a:gs>
              <a:gs pos="100000">
                <a:srgbClr val="8FDB85">
                  <a:shade val="100000"/>
                  <a:satMod val="115000"/>
                </a:srgbClr>
              </a:gs>
            </a:gsLst>
            <a:lin ang="0" scaled="1"/>
            <a:tileRect/>
          </a:gradFill>
          <a:ln w="12700">
            <a:gradFill>
              <a:gsLst>
                <a:gs pos="0">
                  <a:schemeClr val="bg1"/>
                </a:gs>
                <a:gs pos="100000">
                  <a:schemeClr val="bg1">
                    <a:lumMod val="75000"/>
                  </a:schemeClr>
                </a:gs>
              </a:gsLst>
              <a:lin ang="5400000" scaled="0"/>
            </a:gradFill>
            <a:prstDash val="solid"/>
            <a:round/>
            <a:headEnd/>
            <a:tailEnd/>
          </a:ln>
          <a:effectLst>
            <a:outerShdw blurRad="241300" dist="533400" dir="2400000" sx="82000" sy="82000" algn="tl" rotWithShape="0">
              <a:prstClr val="black">
                <a:alpha val="30000"/>
              </a:prstClr>
            </a:outerShdw>
          </a:effectLst>
        </p:spPr>
        <p:txBody>
          <a:bodyPr vert="horz" wrap="square" lIns="137181" tIns="68591" rIns="137181" bIns="68591" numCol="1" anchor="t" anchorCtr="0" compatLnSpc="1">
            <a:prstTxWarp prst="textNoShape">
              <a:avLst/>
            </a:prstTxWarp>
          </a:bodyPr>
          <a:lstStyle/>
          <a:p>
            <a:pPr algn="ctr"/>
            <a:endParaRPr lang="en-IN" sz="21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ctr"/>
            <a:r>
              <a:rPr lang="en-IN" sz="20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4.1</a:t>
            </a:r>
          </a:p>
          <a:p>
            <a:pPr algn="ctr"/>
            <a:r>
              <a:rPr lang="en-IN" sz="20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Review</a:t>
            </a:r>
          </a:p>
        </p:txBody>
      </p:sp>
      <p:sp>
        <p:nvSpPr>
          <p:cNvPr id="75" name="Freeform 87">
            <a:extLst>
              <a:ext uri="{FF2B5EF4-FFF2-40B4-BE49-F238E27FC236}">
                <a16:creationId xmlns:a16="http://schemas.microsoft.com/office/drawing/2014/main" xmlns="" id="{919E720C-38A8-4889-9792-53CB6630A221}"/>
              </a:ext>
            </a:extLst>
          </p:cNvPr>
          <p:cNvSpPr>
            <a:spLocks/>
          </p:cNvSpPr>
          <p:nvPr/>
        </p:nvSpPr>
        <p:spPr bwMode="auto">
          <a:xfrm>
            <a:off x="12346490" y="4433528"/>
            <a:ext cx="1415090" cy="1542271"/>
          </a:xfrm>
          <a:custGeom>
            <a:avLst/>
            <a:gdLst>
              <a:gd name="T0" fmla="*/ 1015 w 2005"/>
              <a:gd name="T1" fmla="*/ 0 h 2263"/>
              <a:gd name="T2" fmla="*/ 1045 w 2005"/>
              <a:gd name="T3" fmla="*/ 6 h 2263"/>
              <a:gd name="T4" fmla="*/ 1071 w 2005"/>
              <a:gd name="T5" fmla="*/ 16 h 2263"/>
              <a:gd name="T6" fmla="*/ 1930 w 2005"/>
              <a:gd name="T7" fmla="*/ 510 h 2263"/>
              <a:gd name="T8" fmla="*/ 1953 w 2005"/>
              <a:gd name="T9" fmla="*/ 528 h 2263"/>
              <a:gd name="T10" fmla="*/ 1973 w 2005"/>
              <a:gd name="T11" fmla="*/ 551 h 2263"/>
              <a:gd name="T12" fmla="*/ 1989 w 2005"/>
              <a:gd name="T13" fmla="*/ 577 h 2263"/>
              <a:gd name="T14" fmla="*/ 1999 w 2005"/>
              <a:gd name="T15" fmla="*/ 606 h 2263"/>
              <a:gd name="T16" fmla="*/ 2003 w 2005"/>
              <a:gd name="T17" fmla="*/ 634 h 2263"/>
              <a:gd name="T18" fmla="*/ 2005 w 2005"/>
              <a:gd name="T19" fmla="*/ 1625 h 2263"/>
              <a:gd name="T20" fmla="*/ 2001 w 2005"/>
              <a:gd name="T21" fmla="*/ 1652 h 2263"/>
              <a:gd name="T22" fmla="*/ 1992 w 2005"/>
              <a:gd name="T23" fmla="*/ 1682 h 2263"/>
              <a:gd name="T24" fmla="*/ 1976 w 2005"/>
              <a:gd name="T25" fmla="*/ 1708 h 2263"/>
              <a:gd name="T26" fmla="*/ 1957 w 2005"/>
              <a:gd name="T27" fmla="*/ 1732 h 2263"/>
              <a:gd name="T28" fmla="*/ 1934 w 2005"/>
              <a:gd name="T29" fmla="*/ 1749 h 2263"/>
              <a:gd name="T30" fmla="*/ 1077 w 2005"/>
              <a:gd name="T31" fmla="*/ 2247 h 2263"/>
              <a:gd name="T32" fmla="*/ 1050 w 2005"/>
              <a:gd name="T33" fmla="*/ 2257 h 2263"/>
              <a:gd name="T34" fmla="*/ 1022 w 2005"/>
              <a:gd name="T35" fmla="*/ 2263 h 2263"/>
              <a:gd name="T36" fmla="*/ 990 w 2005"/>
              <a:gd name="T37" fmla="*/ 2263 h 2263"/>
              <a:gd name="T38" fmla="*/ 960 w 2005"/>
              <a:gd name="T39" fmla="*/ 2257 h 2263"/>
              <a:gd name="T40" fmla="*/ 933 w 2005"/>
              <a:gd name="T41" fmla="*/ 2247 h 2263"/>
              <a:gd name="T42" fmla="*/ 74 w 2005"/>
              <a:gd name="T43" fmla="*/ 1755 h 2263"/>
              <a:gd name="T44" fmla="*/ 51 w 2005"/>
              <a:gd name="T45" fmla="*/ 1737 h 2263"/>
              <a:gd name="T46" fmla="*/ 31 w 2005"/>
              <a:gd name="T47" fmla="*/ 1714 h 2263"/>
              <a:gd name="T48" fmla="*/ 15 w 2005"/>
              <a:gd name="T49" fmla="*/ 1687 h 2263"/>
              <a:gd name="T50" fmla="*/ 5 w 2005"/>
              <a:gd name="T51" fmla="*/ 1657 h 2263"/>
              <a:gd name="T52" fmla="*/ 1 w 2005"/>
              <a:gd name="T53" fmla="*/ 1631 h 2263"/>
              <a:gd name="T54" fmla="*/ 0 w 2005"/>
              <a:gd name="T55" fmla="*/ 639 h 2263"/>
              <a:gd name="T56" fmla="*/ 3 w 2005"/>
              <a:gd name="T57" fmla="*/ 611 h 2263"/>
              <a:gd name="T58" fmla="*/ 12 w 2005"/>
              <a:gd name="T59" fmla="*/ 583 h 2263"/>
              <a:gd name="T60" fmla="*/ 28 w 2005"/>
              <a:gd name="T61" fmla="*/ 556 h 2263"/>
              <a:gd name="T62" fmla="*/ 47 w 2005"/>
              <a:gd name="T63" fmla="*/ 533 h 2263"/>
              <a:gd name="T64" fmla="*/ 70 w 2005"/>
              <a:gd name="T65" fmla="*/ 515 h 2263"/>
              <a:gd name="T66" fmla="*/ 928 w 2005"/>
              <a:gd name="T67" fmla="*/ 18 h 2263"/>
              <a:gd name="T68" fmla="*/ 954 w 2005"/>
              <a:gd name="T69" fmla="*/ 6 h 2263"/>
              <a:gd name="T70" fmla="*/ 984 w 2005"/>
              <a:gd name="T71" fmla="*/ 0 h 2263"/>
              <a:gd name="T72" fmla="*/ 1015 w 2005"/>
              <a:gd name="T73" fmla="*/ 0 h 22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2005" h="2263">
                <a:moveTo>
                  <a:pt x="1015" y="0"/>
                </a:moveTo>
                <a:lnTo>
                  <a:pt x="1045" y="6"/>
                </a:lnTo>
                <a:lnTo>
                  <a:pt x="1071" y="16"/>
                </a:lnTo>
                <a:lnTo>
                  <a:pt x="1930" y="510"/>
                </a:lnTo>
                <a:lnTo>
                  <a:pt x="1953" y="528"/>
                </a:lnTo>
                <a:lnTo>
                  <a:pt x="1973" y="551"/>
                </a:lnTo>
                <a:lnTo>
                  <a:pt x="1989" y="577"/>
                </a:lnTo>
                <a:lnTo>
                  <a:pt x="1999" y="606"/>
                </a:lnTo>
                <a:lnTo>
                  <a:pt x="2003" y="634"/>
                </a:lnTo>
                <a:lnTo>
                  <a:pt x="2005" y="1625"/>
                </a:lnTo>
                <a:lnTo>
                  <a:pt x="2001" y="1652"/>
                </a:lnTo>
                <a:lnTo>
                  <a:pt x="1992" y="1682"/>
                </a:lnTo>
                <a:lnTo>
                  <a:pt x="1976" y="1708"/>
                </a:lnTo>
                <a:lnTo>
                  <a:pt x="1957" y="1732"/>
                </a:lnTo>
                <a:lnTo>
                  <a:pt x="1934" y="1749"/>
                </a:lnTo>
                <a:lnTo>
                  <a:pt x="1077" y="2247"/>
                </a:lnTo>
                <a:lnTo>
                  <a:pt x="1050" y="2257"/>
                </a:lnTo>
                <a:lnTo>
                  <a:pt x="1022" y="2263"/>
                </a:lnTo>
                <a:lnTo>
                  <a:pt x="990" y="2263"/>
                </a:lnTo>
                <a:lnTo>
                  <a:pt x="960" y="2257"/>
                </a:lnTo>
                <a:lnTo>
                  <a:pt x="933" y="2247"/>
                </a:lnTo>
                <a:lnTo>
                  <a:pt x="74" y="1755"/>
                </a:lnTo>
                <a:lnTo>
                  <a:pt x="51" y="1737"/>
                </a:lnTo>
                <a:lnTo>
                  <a:pt x="31" y="1714"/>
                </a:lnTo>
                <a:lnTo>
                  <a:pt x="15" y="1687"/>
                </a:lnTo>
                <a:lnTo>
                  <a:pt x="5" y="1657"/>
                </a:lnTo>
                <a:lnTo>
                  <a:pt x="1" y="1631"/>
                </a:lnTo>
                <a:lnTo>
                  <a:pt x="0" y="639"/>
                </a:lnTo>
                <a:lnTo>
                  <a:pt x="3" y="611"/>
                </a:lnTo>
                <a:lnTo>
                  <a:pt x="12" y="583"/>
                </a:lnTo>
                <a:lnTo>
                  <a:pt x="28" y="556"/>
                </a:lnTo>
                <a:lnTo>
                  <a:pt x="47" y="533"/>
                </a:lnTo>
                <a:lnTo>
                  <a:pt x="70" y="515"/>
                </a:lnTo>
                <a:lnTo>
                  <a:pt x="928" y="18"/>
                </a:lnTo>
                <a:lnTo>
                  <a:pt x="954" y="6"/>
                </a:lnTo>
                <a:lnTo>
                  <a:pt x="984" y="0"/>
                </a:lnTo>
                <a:lnTo>
                  <a:pt x="1015" y="0"/>
                </a:lnTo>
                <a:close/>
              </a:path>
            </a:pathLst>
          </a:custGeom>
          <a:solidFill>
            <a:srgbClr val="8C9099"/>
          </a:solidFill>
          <a:ln w="0">
            <a:noFill/>
            <a:prstDash val="solid"/>
            <a:round/>
            <a:headEnd/>
            <a:tailEnd/>
          </a:ln>
          <a:effectLst>
            <a:innerShdw blurRad="152400" dist="50800" dir="16200000">
              <a:prstClr val="black">
                <a:alpha val="31000"/>
              </a:prstClr>
            </a:innerShdw>
          </a:effectLst>
        </p:spPr>
        <p:txBody>
          <a:bodyPr vert="horz" wrap="square" lIns="137181" tIns="68591" rIns="137181" bIns="68591" numCol="1" anchor="t" anchorCtr="0" compatLnSpc="1">
            <a:prstTxWarp prst="textNoShape">
              <a:avLst/>
            </a:prstTxWarp>
          </a:bodyPr>
          <a:lstStyle/>
          <a:p>
            <a:endParaRPr lang="en-IN" sz="2700" dirty="0"/>
          </a:p>
        </p:txBody>
      </p:sp>
      <p:sp>
        <p:nvSpPr>
          <p:cNvPr id="76" name="!!Shape1">
            <a:extLst>
              <a:ext uri="{FF2B5EF4-FFF2-40B4-BE49-F238E27FC236}">
                <a16:creationId xmlns:a16="http://schemas.microsoft.com/office/drawing/2014/main" xmlns="" id="{46660A43-54C7-4C8C-B5EA-35B079B0B72D}"/>
              </a:ext>
            </a:extLst>
          </p:cNvPr>
          <p:cNvSpPr>
            <a:spLocks/>
          </p:cNvSpPr>
          <p:nvPr/>
        </p:nvSpPr>
        <p:spPr bwMode="auto">
          <a:xfrm>
            <a:off x="12584102" y="4346969"/>
            <a:ext cx="1519493" cy="1654089"/>
          </a:xfrm>
          <a:custGeom>
            <a:avLst/>
            <a:gdLst>
              <a:gd name="T0" fmla="*/ 1091 w 2154"/>
              <a:gd name="T1" fmla="*/ 0 h 2427"/>
              <a:gd name="T2" fmla="*/ 1123 w 2154"/>
              <a:gd name="T3" fmla="*/ 6 h 2427"/>
              <a:gd name="T4" fmla="*/ 1152 w 2154"/>
              <a:gd name="T5" fmla="*/ 16 h 2427"/>
              <a:gd name="T6" fmla="*/ 2075 w 2154"/>
              <a:gd name="T7" fmla="*/ 546 h 2427"/>
              <a:gd name="T8" fmla="*/ 2099 w 2154"/>
              <a:gd name="T9" fmla="*/ 565 h 2427"/>
              <a:gd name="T10" fmla="*/ 2121 w 2154"/>
              <a:gd name="T11" fmla="*/ 590 h 2427"/>
              <a:gd name="T12" fmla="*/ 2137 w 2154"/>
              <a:gd name="T13" fmla="*/ 618 h 2427"/>
              <a:gd name="T14" fmla="*/ 2147 w 2154"/>
              <a:gd name="T15" fmla="*/ 648 h 2427"/>
              <a:gd name="T16" fmla="*/ 2153 w 2154"/>
              <a:gd name="T17" fmla="*/ 680 h 2427"/>
              <a:gd name="T18" fmla="*/ 2154 w 2154"/>
              <a:gd name="T19" fmla="*/ 1742 h 2427"/>
              <a:gd name="T20" fmla="*/ 2151 w 2154"/>
              <a:gd name="T21" fmla="*/ 1772 h 2427"/>
              <a:gd name="T22" fmla="*/ 2140 w 2154"/>
              <a:gd name="T23" fmla="*/ 1804 h 2427"/>
              <a:gd name="T24" fmla="*/ 2122 w 2154"/>
              <a:gd name="T25" fmla="*/ 1833 h 2427"/>
              <a:gd name="T26" fmla="*/ 2103 w 2154"/>
              <a:gd name="T27" fmla="*/ 1857 h 2427"/>
              <a:gd name="T28" fmla="*/ 2078 w 2154"/>
              <a:gd name="T29" fmla="*/ 1877 h 2427"/>
              <a:gd name="T30" fmla="*/ 1159 w 2154"/>
              <a:gd name="T31" fmla="*/ 2410 h 2427"/>
              <a:gd name="T32" fmla="*/ 1130 w 2154"/>
              <a:gd name="T33" fmla="*/ 2422 h 2427"/>
              <a:gd name="T34" fmla="*/ 1099 w 2154"/>
              <a:gd name="T35" fmla="*/ 2427 h 2427"/>
              <a:gd name="T36" fmla="*/ 1065 w 2154"/>
              <a:gd name="T37" fmla="*/ 2427 h 2427"/>
              <a:gd name="T38" fmla="*/ 1031 w 2154"/>
              <a:gd name="T39" fmla="*/ 2422 h 2427"/>
              <a:gd name="T40" fmla="*/ 1005 w 2154"/>
              <a:gd name="T41" fmla="*/ 2411 h 2427"/>
              <a:gd name="T42" fmla="*/ 82 w 2154"/>
              <a:gd name="T43" fmla="*/ 1882 h 2427"/>
              <a:gd name="T44" fmla="*/ 57 w 2154"/>
              <a:gd name="T45" fmla="*/ 1863 h 2427"/>
              <a:gd name="T46" fmla="*/ 36 w 2154"/>
              <a:gd name="T47" fmla="*/ 1838 h 2427"/>
              <a:gd name="T48" fmla="*/ 18 w 2154"/>
              <a:gd name="T49" fmla="*/ 1810 h 2427"/>
              <a:gd name="T50" fmla="*/ 7 w 2154"/>
              <a:gd name="T51" fmla="*/ 1779 h 2427"/>
              <a:gd name="T52" fmla="*/ 4 w 2154"/>
              <a:gd name="T53" fmla="*/ 1748 h 2427"/>
              <a:gd name="T54" fmla="*/ 0 w 2154"/>
              <a:gd name="T55" fmla="*/ 686 h 2427"/>
              <a:gd name="T56" fmla="*/ 4 w 2154"/>
              <a:gd name="T57" fmla="*/ 655 h 2427"/>
              <a:gd name="T58" fmla="*/ 16 w 2154"/>
              <a:gd name="T59" fmla="*/ 624 h 2427"/>
              <a:gd name="T60" fmla="*/ 32 w 2154"/>
              <a:gd name="T61" fmla="*/ 595 h 2427"/>
              <a:gd name="T62" fmla="*/ 53 w 2154"/>
              <a:gd name="T63" fmla="*/ 570 h 2427"/>
              <a:gd name="T64" fmla="*/ 78 w 2154"/>
              <a:gd name="T65" fmla="*/ 551 h 2427"/>
              <a:gd name="T66" fmla="*/ 998 w 2154"/>
              <a:gd name="T67" fmla="*/ 18 h 2427"/>
              <a:gd name="T68" fmla="*/ 1026 w 2154"/>
              <a:gd name="T69" fmla="*/ 6 h 2427"/>
              <a:gd name="T70" fmla="*/ 1058 w 2154"/>
              <a:gd name="T71" fmla="*/ 0 h 2427"/>
              <a:gd name="T72" fmla="*/ 1091 w 2154"/>
              <a:gd name="T73" fmla="*/ 0 h 24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2154" h="2427">
                <a:moveTo>
                  <a:pt x="1091" y="0"/>
                </a:moveTo>
                <a:lnTo>
                  <a:pt x="1123" y="6"/>
                </a:lnTo>
                <a:lnTo>
                  <a:pt x="1152" y="16"/>
                </a:lnTo>
                <a:lnTo>
                  <a:pt x="2075" y="546"/>
                </a:lnTo>
                <a:lnTo>
                  <a:pt x="2099" y="565"/>
                </a:lnTo>
                <a:lnTo>
                  <a:pt x="2121" y="590"/>
                </a:lnTo>
                <a:lnTo>
                  <a:pt x="2137" y="618"/>
                </a:lnTo>
                <a:lnTo>
                  <a:pt x="2147" y="648"/>
                </a:lnTo>
                <a:lnTo>
                  <a:pt x="2153" y="680"/>
                </a:lnTo>
                <a:lnTo>
                  <a:pt x="2154" y="1742"/>
                </a:lnTo>
                <a:lnTo>
                  <a:pt x="2151" y="1772"/>
                </a:lnTo>
                <a:lnTo>
                  <a:pt x="2140" y="1804"/>
                </a:lnTo>
                <a:lnTo>
                  <a:pt x="2122" y="1833"/>
                </a:lnTo>
                <a:lnTo>
                  <a:pt x="2103" y="1857"/>
                </a:lnTo>
                <a:lnTo>
                  <a:pt x="2078" y="1877"/>
                </a:lnTo>
                <a:lnTo>
                  <a:pt x="1159" y="2410"/>
                </a:lnTo>
                <a:lnTo>
                  <a:pt x="1130" y="2422"/>
                </a:lnTo>
                <a:lnTo>
                  <a:pt x="1099" y="2427"/>
                </a:lnTo>
                <a:lnTo>
                  <a:pt x="1065" y="2427"/>
                </a:lnTo>
                <a:lnTo>
                  <a:pt x="1031" y="2422"/>
                </a:lnTo>
                <a:lnTo>
                  <a:pt x="1005" y="2411"/>
                </a:lnTo>
                <a:lnTo>
                  <a:pt x="82" y="1882"/>
                </a:lnTo>
                <a:lnTo>
                  <a:pt x="57" y="1863"/>
                </a:lnTo>
                <a:lnTo>
                  <a:pt x="36" y="1838"/>
                </a:lnTo>
                <a:lnTo>
                  <a:pt x="18" y="1810"/>
                </a:lnTo>
                <a:lnTo>
                  <a:pt x="7" y="1779"/>
                </a:lnTo>
                <a:lnTo>
                  <a:pt x="4" y="1748"/>
                </a:lnTo>
                <a:lnTo>
                  <a:pt x="0" y="686"/>
                </a:lnTo>
                <a:lnTo>
                  <a:pt x="4" y="655"/>
                </a:lnTo>
                <a:lnTo>
                  <a:pt x="16" y="624"/>
                </a:lnTo>
                <a:lnTo>
                  <a:pt x="32" y="595"/>
                </a:lnTo>
                <a:lnTo>
                  <a:pt x="53" y="570"/>
                </a:lnTo>
                <a:lnTo>
                  <a:pt x="78" y="551"/>
                </a:lnTo>
                <a:lnTo>
                  <a:pt x="998" y="18"/>
                </a:lnTo>
                <a:lnTo>
                  <a:pt x="1026" y="6"/>
                </a:lnTo>
                <a:lnTo>
                  <a:pt x="1058" y="0"/>
                </a:lnTo>
                <a:lnTo>
                  <a:pt x="1091" y="0"/>
                </a:lnTo>
                <a:close/>
              </a:path>
            </a:pathLst>
          </a:custGeom>
          <a:gradFill flip="none" rotWithShape="1">
            <a:gsLst>
              <a:gs pos="0">
                <a:srgbClr val="8FDB85">
                  <a:shade val="30000"/>
                  <a:satMod val="115000"/>
                </a:srgbClr>
              </a:gs>
              <a:gs pos="50000">
                <a:srgbClr val="8FDB85">
                  <a:shade val="67500"/>
                  <a:satMod val="115000"/>
                </a:srgbClr>
              </a:gs>
              <a:gs pos="100000">
                <a:srgbClr val="8FDB85">
                  <a:shade val="100000"/>
                  <a:satMod val="115000"/>
                </a:srgbClr>
              </a:gs>
            </a:gsLst>
            <a:lin ang="0" scaled="1"/>
            <a:tileRect/>
          </a:gradFill>
          <a:ln w="12700">
            <a:gradFill>
              <a:gsLst>
                <a:gs pos="0">
                  <a:schemeClr val="bg1"/>
                </a:gs>
                <a:gs pos="100000">
                  <a:schemeClr val="bg1">
                    <a:lumMod val="75000"/>
                  </a:schemeClr>
                </a:gs>
              </a:gsLst>
              <a:lin ang="5400000" scaled="0"/>
            </a:gradFill>
            <a:prstDash val="solid"/>
            <a:round/>
            <a:headEnd/>
            <a:tailEnd/>
          </a:ln>
          <a:effectLst>
            <a:outerShdw blurRad="241300" dist="533400" dir="2400000" sx="82000" sy="82000" algn="tl" rotWithShape="0">
              <a:prstClr val="black">
                <a:alpha val="30000"/>
              </a:prstClr>
            </a:outerShdw>
          </a:effectLst>
        </p:spPr>
        <p:txBody>
          <a:bodyPr vert="horz" wrap="square" lIns="137181" tIns="68591" rIns="137181" bIns="68591" numCol="1" anchor="t" anchorCtr="0" compatLnSpc="1">
            <a:prstTxWarp prst="textNoShape">
              <a:avLst/>
            </a:prstTxWarp>
          </a:bodyPr>
          <a:lstStyle/>
          <a:p>
            <a:pPr algn="ctr"/>
            <a:endParaRPr lang="en-IN" sz="21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ctr"/>
            <a:r>
              <a:rPr lang="en-IN" sz="20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4.2</a:t>
            </a:r>
          </a:p>
          <a:p>
            <a:pPr algn="ctr"/>
            <a:r>
              <a:rPr lang="en-IN" sz="20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Close</a:t>
            </a:r>
          </a:p>
        </p:txBody>
      </p:sp>
      <p:sp>
        <p:nvSpPr>
          <p:cNvPr id="78" name="Freeform 87">
            <a:extLst>
              <a:ext uri="{FF2B5EF4-FFF2-40B4-BE49-F238E27FC236}">
                <a16:creationId xmlns:a16="http://schemas.microsoft.com/office/drawing/2014/main" xmlns="" id="{14966B80-4864-4637-B0DD-325231628B98}"/>
              </a:ext>
            </a:extLst>
          </p:cNvPr>
          <p:cNvSpPr>
            <a:spLocks/>
          </p:cNvSpPr>
          <p:nvPr/>
        </p:nvSpPr>
        <p:spPr bwMode="auto">
          <a:xfrm>
            <a:off x="15950214" y="4509743"/>
            <a:ext cx="1415090" cy="1542271"/>
          </a:xfrm>
          <a:custGeom>
            <a:avLst/>
            <a:gdLst>
              <a:gd name="T0" fmla="*/ 1015 w 2005"/>
              <a:gd name="T1" fmla="*/ 0 h 2263"/>
              <a:gd name="T2" fmla="*/ 1045 w 2005"/>
              <a:gd name="T3" fmla="*/ 6 h 2263"/>
              <a:gd name="T4" fmla="*/ 1071 w 2005"/>
              <a:gd name="T5" fmla="*/ 16 h 2263"/>
              <a:gd name="T6" fmla="*/ 1930 w 2005"/>
              <a:gd name="T7" fmla="*/ 510 h 2263"/>
              <a:gd name="T8" fmla="*/ 1953 w 2005"/>
              <a:gd name="T9" fmla="*/ 528 h 2263"/>
              <a:gd name="T10" fmla="*/ 1973 w 2005"/>
              <a:gd name="T11" fmla="*/ 551 h 2263"/>
              <a:gd name="T12" fmla="*/ 1989 w 2005"/>
              <a:gd name="T13" fmla="*/ 577 h 2263"/>
              <a:gd name="T14" fmla="*/ 1999 w 2005"/>
              <a:gd name="T15" fmla="*/ 606 h 2263"/>
              <a:gd name="T16" fmla="*/ 2003 w 2005"/>
              <a:gd name="T17" fmla="*/ 634 h 2263"/>
              <a:gd name="T18" fmla="*/ 2005 w 2005"/>
              <a:gd name="T19" fmla="*/ 1625 h 2263"/>
              <a:gd name="T20" fmla="*/ 2001 w 2005"/>
              <a:gd name="T21" fmla="*/ 1652 h 2263"/>
              <a:gd name="T22" fmla="*/ 1992 w 2005"/>
              <a:gd name="T23" fmla="*/ 1682 h 2263"/>
              <a:gd name="T24" fmla="*/ 1976 w 2005"/>
              <a:gd name="T25" fmla="*/ 1708 h 2263"/>
              <a:gd name="T26" fmla="*/ 1957 w 2005"/>
              <a:gd name="T27" fmla="*/ 1732 h 2263"/>
              <a:gd name="T28" fmla="*/ 1934 w 2005"/>
              <a:gd name="T29" fmla="*/ 1749 h 2263"/>
              <a:gd name="T30" fmla="*/ 1077 w 2005"/>
              <a:gd name="T31" fmla="*/ 2247 h 2263"/>
              <a:gd name="T32" fmla="*/ 1050 w 2005"/>
              <a:gd name="T33" fmla="*/ 2257 h 2263"/>
              <a:gd name="T34" fmla="*/ 1022 w 2005"/>
              <a:gd name="T35" fmla="*/ 2263 h 2263"/>
              <a:gd name="T36" fmla="*/ 990 w 2005"/>
              <a:gd name="T37" fmla="*/ 2263 h 2263"/>
              <a:gd name="T38" fmla="*/ 960 w 2005"/>
              <a:gd name="T39" fmla="*/ 2257 h 2263"/>
              <a:gd name="T40" fmla="*/ 933 w 2005"/>
              <a:gd name="T41" fmla="*/ 2247 h 2263"/>
              <a:gd name="T42" fmla="*/ 74 w 2005"/>
              <a:gd name="T43" fmla="*/ 1755 h 2263"/>
              <a:gd name="T44" fmla="*/ 51 w 2005"/>
              <a:gd name="T45" fmla="*/ 1737 h 2263"/>
              <a:gd name="T46" fmla="*/ 31 w 2005"/>
              <a:gd name="T47" fmla="*/ 1714 h 2263"/>
              <a:gd name="T48" fmla="*/ 15 w 2005"/>
              <a:gd name="T49" fmla="*/ 1687 h 2263"/>
              <a:gd name="T50" fmla="*/ 5 w 2005"/>
              <a:gd name="T51" fmla="*/ 1657 h 2263"/>
              <a:gd name="T52" fmla="*/ 1 w 2005"/>
              <a:gd name="T53" fmla="*/ 1631 h 2263"/>
              <a:gd name="T54" fmla="*/ 0 w 2005"/>
              <a:gd name="T55" fmla="*/ 639 h 2263"/>
              <a:gd name="T56" fmla="*/ 3 w 2005"/>
              <a:gd name="T57" fmla="*/ 611 h 2263"/>
              <a:gd name="T58" fmla="*/ 12 w 2005"/>
              <a:gd name="T59" fmla="*/ 583 h 2263"/>
              <a:gd name="T60" fmla="*/ 28 w 2005"/>
              <a:gd name="T61" fmla="*/ 556 h 2263"/>
              <a:gd name="T62" fmla="*/ 47 w 2005"/>
              <a:gd name="T63" fmla="*/ 533 h 2263"/>
              <a:gd name="T64" fmla="*/ 70 w 2005"/>
              <a:gd name="T65" fmla="*/ 515 h 2263"/>
              <a:gd name="T66" fmla="*/ 928 w 2005"/>
              <a:gd name="T67" fmla="*/ 18 h 2263"/>
              <a:gd name="T68" fmla="*/ 954 w 2005"/>
              <a:gd name="T69" fmla="*/ 6 h 2263"/>
              <a:gd name="T70" fmla="*/ 984 w 2005"/>
              <a:gd name="T71" fmla="*/ 0 h 2263"/>
              <a:gd name="T72" fmla="*/ 1015 w 2005"/>
              <a:gd name="T73" fmla="*/ 0 h 22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2005" h="2263">
                <a:moveTo>
                  <a:pt x="1015" y="0"/>
                </a:moveTo>
                <a:lnTo>
                  <a:pt x="1045" y="6"/>
                </a:lnTo>
                <a:lnTo>
                  <a:pt x="1071" y="16"/>
                </a:lnTo>
                <a:lnTo>
                  <a:pt x="1930" y="510"/>
                </a:lnTo>
                <a:lnTo>
                  <a:pt x="1953" y="528"/>
                </a:lnTo>
                <a:lnTo>
                  <a:pt x="1973" y="551"/>
                </a:lnTo>
                <a:lnTo>
                  <a:pt x="1989" y="577"/>
                </a:lnTo>
                <a:lnTo>
                  <a:pt x="1999" y="606"/>
                </a:lnTo>
                <a:lnTo>
                  <a:pt x="2003" y="634"/>
                </a:lnTo>
                <a:lnTo>
                  <a:pt x="2005" y="1625"/>
                </a:lnTo>
                <a:lnTo>
                  <a:pt x="2001" y="1652"/>
                </a:lnTo>
                <a:lnTo>
                  <a:pt x="1992" y="1682"/>
                </a:lnTo>
                <a:lnTo>
                  <a:pt x="1976" y="1708"/>
                </a:lnTo>
                <a:lnTo>
                  <a:pt x="1957" y="1732"/>
                </a:lnTo>
                <a:lnTo>
                  <a:pt x="1934" y="1749"/>
                </a:lnTo>
                <a:lnTo>
                  <a:pt x="1077" y="2247"/>
                </a:lnTo>
                <a:lnTo>
                  <a:pt x="1050" y="2257"/>
                </a:lnTo>
                <a:lnTo>
                  <a:pt x="1022" y="2263"/>
                </a:lnTo>
                <a:lnTo>
                  <a:pt x="990" y="2263"/>
                </a:lnTo>
                <a:lnTo>
                  <a:pt x="960" y="2257"/>
                </a:lnTo>
                <a:lnTo>
                  <a:pt x="933" y="2247"/>
                </a:lnTo>
                <a:lnTo>
                  <a:pt x="74" y="1755"/>
                </a:lnTo>
                <a:lnTo>
                  <a:pt x="51" y="1737"/>
                </a:lnTo>
                <a:lnTo>
                  <a:pt x="31" y="1714"/>
                </a:lnTo>
                <a:lnTo>
                  <a:pt x="15" y="1687"/>
                </a:lnTo>
                <a:lnTo>
                  <a:pt x="5" y="1657"/>
                </a:lnTo>
                <a:lnTo>
                  <a:pt x="1" y="1631"/>
                </a:lnTo>
                <a:lnTo>
                  <a:pt x="0" y="639"/>
                </a:lnTo>
                <a:lnTo>
                  <a:pt x="3" y="611"/>
                </a:lnTo>
                <a:lnTo>
                  <a:pt x="12" y="583"/>
                </a:lnTo>
                <a:lnTo>
                  <a:pt x="28" y="556"/>
                </a:lnTo>
                <a:lnTo>
                  <a:pt x="47" y="533"/>
                </a:lnTo>
                <a:lnTo>
                  <a:pt x="70" y="515"/>
                </a:lnTo>
                <a:lnTo>
                  <a:pt x="928" y="18"/>
                </a:lnTo>
                <a:lnTo>
                  <a:pt x="954" y="6"/>
                </a:lnTo>
                <a:lnTo>
                  <a:pt x="984" y="0"/>
                </a:lnTo>
                <a:lnTo>
                  <a:pt x="1015" y="0"/>
                </a:lnTo>
                <a:close/>
              </a:path>
            </a:pathLst>
          </a:custGeom>
          <a:solidFill>
            <a:srgbClr val="8C9099"/>
          </a:solidFill>
          <a:ln w="0">
            <a:noFill/>
            <a:prstDash val="solid"/>
            <a:round/>
            <a:headEnd/>
            <a:tailEnd/>
          </a:ln>
          <a:effectLst>
            <a:innerShdw blurRad="152400" dist="50800" dir="16200000">
              <a:prstClr val="black">
                <a:alpha val="31000"/>
              </a:prstClr>
            </a:innerShdw>
          </a:effectLst>
        </p:spPr>
        <p:txBody>
          <a:bodyPr vert="horz" wrap="square" lIns="137181" tIns="68591" rIns="137181" bIns="68591" numCol="1" anchor="t" anchorCtr="0" compatLnSpc="1">
            <a:prstTxWarp prst="textNoShape">
              <a:avLst/>
            </a:prstTxWarp>
          </a:bodyPr>
          <a:lstStyle/>
          <a:p>
            <a:endParaRPr lang="en-IN" sz="2700" dirty="0"/>
          </a:p>
        </p:txBody>
      </p:sp>
      <p:sp>
        <p:nvSpPr>
          <p:cNvPr id="79" name="!!Shape1">
            <a:extLst>
              <a:ext uri="{FF2B5EF4-FFF2-40B4-BE49-F238E27FC236}">
                <a16:creationId xmlns:a16="http://schemas.microsoft.com/office/drawing/2014/main" xmlns="" id="{23B4E4FB-1E11-4899-9101-6A9BF22AA3C2}"/>
              </a:ext>
            </a:extLst>
          </p:cNvPr>
          <p:cNvSpPr>
            <a:spLocks/>
          </p:cNvSpPr>
          <p:nvPr/>
        </p:nvSpPr>
        <p:spPr bwMode="auto">
          <a:xfrm>
            <a:off x="16184903" y="4439167"/>
            <a:ext cx="1519493" cy="1654089"/>
          </a:xfrm>
          <a:custGeom>
            <a:avLst/>
            <a:gdLst>
              <a:gd name="T0" fmla="*/ 1091 w 2154"/>
              <a:gd name="T1" fmla="*/ 0 h 2427"/>
              <a:gd name="T2" fmla="*/ 1123 w 2154"/>
              <a:gd name="T3" fmla="*/ 6 h 2427"/>
              <a:gd name="T4" fmla="*/ 1152 w 2154"/>
              <a:gd name="T5" fmla="*/ 16 h 2427"/>
              <a:gd name="T6" fmla="*/ 2075 w 2154"/>
              <a:gd name="T7" fmla="*/ 546 h 2427"/>
              <a:gd name="T8" fmla="*/ 2099 w 2154"/>
              <a:gd name="T9" fmla="*/ 565 h 2427"/>
              <a:gd name="T10" fmla="*/ 2121 w 2154"/>
              <a:gd name="T11" fmla="*/ 590 h 2427"/>
              <a:gd name="T12" fmla="*/ 2137 w 2154"/>
              <a:gd name="T13" fmla="*/ 618 h 2427"/>
              <a:gd name="T14" fmla="*/ 2147 w 2154"/>
              <a:gd name="T15" fmla="*/ 648 h 2427"/>
              <a:gd name="T16" fmla="*/ 2153 w 2154"/>
              <a:gd name="T17" fmla="*/ 680 h 2427"/>
              <a:gd name="T18" fmla="*/ 2154 w 2154"/>
              <a:gd name="T19" fmla="*/ 1742 h 2427"/>
              <a:gd name="T20" fmla="*/ 2151 w 2154"/>
              <a:gd name="T21" fmla="*/ 1772 h 2427"/>
              <a:gd name="T22" fmla="*/ 2140 w 2154"/>
              <a:gd name="T23" fmla="*/ 1804 h 2427"/>
              <a:gd name="T24" fmla="*/ 2122 w 2154"/>
              <a:gd name="T25" fmla="*/ 1833 h 2427"/>
              <a:gd name="T26" fmla="*/ 2103 w 2154"/>
              <a:gd name="T27" fmla="*/ 1857 h 2427"/>
              <a:gd name="T28" fmla="*/ 2078 w 2154"/>
              <a:gd name="T29" fmla="*/ 1877 h 2427"/>
              <a:gd name="T30" fmla="*/ 1159 w 2154"/>
              <a:gd name="T31" fmla="*/ 2410 h 2427"/>
              <a:gd name="T32" fmla="*/ 1130 w 2154"/>
              <a:gd name="T33" fmla="*/ 2422 h 2427"/>
              <a:gd name="T34" fmla="*/ 1099 w 2154"/>
              <a:gd name="T35" fmla="*/ 2427 h 2427"/>
              <a:gd name="T36" fmla="*/ 1065 w 2154"/>
              <a:gd name="T37" fmla="*/ 2427 h 2427"/>
              <a:gd name="T38" fmla="*/ 1031 w 2154"/>
              <a:gd name="T39" fmla="*/ 2422 h 2427"/>
              <a:gd name="T40" fmla="*/ 1005 w 2154"/>
              <a:gd name="T41" fmla="*/ 2411 h 2427"/>
              <a:gd name="T42" fmla="*/ 82 w 2154"/>
              <a:gd name="T43" fmla="*/ 1882 h 2427"/>
              <a:gd name="T44" fmla="*/ 57 w 2154"/>
              <a:gd name="T45" fmla="*/ 1863 h 2427"/>
              <a:gd name="T46" fmla="*/ 36 w 2154"/>
              <a:gd name="T47" fmla="*/ 1838 h 2427"/>
              <a:gd name="T48" fmla="*/ 18 w 2154"/>
              <a:gd name="T49" fmla="*/ 1810 h 2427"/>
              <a:gd name="T50" fmla="*/ 7 w 2154"/>
              <a:gd name="T51" fmla="*/ 1779 h 2427"/>
              <a:gd name="T52" fmla="*/ 4 w 2154"/>
              <a:gd name="T53" fmla="*/ 1748 h 2427"/>
              <a:gd name="T54" fmla="*/ 0 w 2154"/>
              <a:gd name="T55" fmla="*/ 686 h 2427"/>
              <a:gd name="T56" fmla="*/ 4 w 2154"/>
              <a:gd name="T57" fmla="*/ 655 h 2427"/>
              <a:gd name="T58" fmla="*/ 16 w 2154"/>
              <a:gd name="T59" fmla="*/ 624 h 2427"/>
              <a:gd name="T60" fmla="*/ 32 w 2154"/>
              <a:gd name="T61" fmla="*/ 595 h 2427"/>
              <a:gd name="T62" fmla="*/ 53 w 2154"/>
              <a:gd name="T63" fmla="*/ 570 h 2427"/>
              <a:gd name="T64" fmla="*/ 78 w 2154"/>
              <a:gd name="T65" fmla="*/ 551 h 2427"/>
              <a:gd name="T66" fmla="*/ 998 w 2154"/>
              <a:gd name="T67" fmla="*/ 18 h 2427"/>
              <a:gd name="T68" fmla="*/ 1026 w 2154"/>
              <a:gd name="T69" fmla="*/ 6 h 2427"/>
              <a:gd name="T70" fmla="*/ 1058 w 2154"/>
              <a:gd name="T71" fmla="*/ 0 h 2427"/>
              <a:gd name="T72" fmla="*/ 1091 w 2154"/>
              <a:gd name="T73" fmla="*/ 0 h 24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2154" h="2427">
                <a:moveTo>
                  <a:pt x="1091" y="0"/>
                </a:moveTo>
                <a:lnTo>
                  <a:pt x="1123" y="6"/>
                </a:lnTo>
                <a:lnTo>
                  <a:pt x="1152" y="16"/>
                </a:lnTo>
                <a:lnTo>
                  <a:pt x="2075" y="546"/>
                </a:lnTo>
                <a:lnTo>
                  <a:pt x="2099" y="565"/>
                </a:lnTo>
                <a:lnTo>
                  <a:pt x="2121" y="590"/>
                </a:lnTo>
                <a:lnTo>
                  <a:pt x="2137" y="618"/>
                </a:lnTo>
                <a:lnTo>
                  <a:pt x="2147" y="648"/>
                </a:lnTo>
                <a:lnTo>
                  <a:pt x="2153" y="680"/>
                </a:lnTo>
                <a:lnTo>
                  <a:pt x="2154" y="1742"/>
                </a:lnTo>
                <a:lnTo>
                  <a:pt x="2151" y="1772"/>
                </a:lnTo>
                <a:lnTo>
                  <a:pt x="2140" y="1804"/>
                </a:lnTo>
                <a:lnTo>
                  <a:pt x="2122" y="1833"/>
                </a:lnTo>
                <a:lnTo>
                  <a:pt x="2103" y="1857"/>
                </a:lnTo>
                <a:lnTo>
                  <a:pt x="2078" y="1877"/>
                </a:lnTo>
                <a:lnTo>
                  <a:pt x="1159" y="2410"/>
                </a:lnTo>
                <a:lnTo>
                  <a:pt x="1130" y="2422"/>
                </a:lnTo>
                <a:lnTo>
                  <a:pt x="1099" y="2427"/>
                </a:lnTo>
                <a:lnTo>
                  <a:pt x="1065" y="2427"/>
                </a:lnTo>
                <a:lnTo>
                  <a:pt x="1031" y="2422"/>
                </a:lnTo>
                <a:lnTo>
                  <a:pt x="1005" y="2411"/>
                </a:lnTo>
                <a:lnTo>
                  <a:pt x="82" y="1882"/>
                </a:lnTo>
                <a:lnTo>
                  <a:pt x="57" y="1863"/>
                </a:lnTo>
                <a:lnTo>
                  <a:pt x="36" y="1838"/>
                </a:lnTo>
                <a:lnTo>
                  <a:pt x="18" y="1810"/>
                </a:lnTo>
                <a:lnTo>
                  <a:pt x="7" y="1779"/>
                </a:lnTo>
                <a:lnTo>
                  <a:pt x="4" y="1748"/>
                </a:lnTo>
                <a:lnTo>
                  <a:pt x="0" y="686"/>
                </a:lnTo>
                <a:lnTo>
                  <a:pt x="4" y="655"/>
                </a:lnTo>
                <a:lnTo>
                  <a:pt x="16" y="624"/>
                </a:lnTo>
                <a:lnTo>
                  <a:pt x="32" y="595"/>
                </a:lnTo>
                <a:lnTo>
                  <a:pt x="53" y="570"/>
                </a:lnTo>
                <a:lnTo>
                  <a:pt x="78" y="551"/>
                </a:lnTo>
                <a:lnTo>
                  <a:pt x="998" y="18"/>
                </a:lnTo>
                <a:lnTo>
                  <a:pt x="1026" y="6"/>
                </a:lnTo>
                <a:lnTo>
                  <a:pt x="1058" y="0"/>
                </a:lnTo>
                <a:lnTo>
                  <a:pt x="1091" y="0"/>
                </a:lnTo>
                <a:close/>
              </a:path>
            </a:pathLst>
          </a:custGeom>
          <a:gradFill flip="none" rotWithShape="1">
            <a:gsLst>
              <a:gs pos="0">
                <a:srgbClr val="ADB9CA">
                  <a:shade val="30000"/>
                  <a:satMod val="115000"/>
                </a:srgbClr>
              </a:gs>
              <a:gs pos="50000">
                <a:srgbClr val="ADB9CA">
                  <a:shade val="67500"/>
                  <a:satMod val="115000"/>
                </a:srgbClr>
              </a:gs>
              <a:gs pos="100000">
                <a:srgbClr val="ADB9CA">
                  <a:shade val="100000"/>
                  <a:satMod val="115000"/>
                </a:srgbClr>
              </a:gs>
            </a:gsLst>
            <a:lin ang="2700000" scaled="1"/>
            <a:tileRect/>
          </a:gradFill>
          <a:ln w="12700">
            <a:gradFill>
              <a:gsLst>
                <a:gs pos="0">
                  <a:schemeClr val="bg1"/>
                </a:gs>
                <a:gs pos="100000">
                  <a:schemeClr val="bg1">
                    <a:lumMod val="75000"/>
                  </a:schemeClr>
                </a:gs>
              </a:gsLst>
              <a:lin ang="5400000" scaled="0"/>
            </a:gradFill>
            <a:prstDash val="solid"/>
            <a:round/>
            <a:headEnd/>
            <a:tailEnd/>
          </a:ln>
          <a:effectLst>
            <a:outerShdw blurRad="241300" dist="533400" dir="2400000" sx="82000" sy="82000" algn="tl" rotWithShape="0">
              <a:prstClr val="black">
                <a:alpha val="30000"/>
              </a:prstClr>
            </a:outerShdw>
          </a:effectLst>
        </p:spPr>
        <p:txBody>
          <a:bodyPr vert="horz" wrap="square" lIns="137181" tIns="68591" rIns="137181" bIns="68591" numCol="1" anchor="t" anchorCtr="0" compatLnSpc="1">
            <a:prstTxWarp prst="textNoShape">
              <a:avLst/>
            </a:prstTxWarp>
          </a:bodyPr>
          <a:lstStyle/>
          <a:p>
            <a:pPr algn="ctr"/>
            <a:endParaRPr lang="en-IN" sz="21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ctr"/>
            <a:r>
              <a:rPr lang="en-IN" sz="2000" dirty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5.1</a:t>
            </a:r>
          </a:p>
          <a:p>
            <a:pPr algn="ctr"/>
            <a:r>
              <a:rPr lang="en-IN" sz="2000" dirty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Warranty Start</a:t>
            </a:r>
          </a:p>
        </p:txBody>
      </p:sp>
      <p:sp>
        <p:nvSpPr>
          <p:cNvPr id="80" name="Freeform 87">
            <a:extLst>
              <a:ext uri="{FF2B5EF4-FFF2-40B4-BE49-F238E27FC236}">
                <a16:creationId xmlns:a16="http://schemas.microsoft.com/office/drawing/2014/main" xmlns="" id="{57381C69-2186-4C5F-82C7-A160D8BF79BE}"/>
              </a:ext>
            </a:extLst>
          </p:cNvPr>
          <p:cNvSpPr>
            <a:spLocks/>
          </p:cNvSpPr>
          <p:nvPr/>
        </p:nvSpPr>
        <p:spPr bwMode="auto">
          <a:xfrm>
            <a:off x="14197342" y="4455307"/>
            <a:ext cx="1415090" cy="1542271"/>
          </a:xfrm>
          <a:custGeom>
            <a:avLst/>
            <a:gdLst>
              <a:gd name="T0" fmla="*/ 1015 w 2005"/>
              <a:gd name="T1" fmla="*/ 0 h 2263"/>
              <a:gd name="T2" fmla="*/ 1045 w 2005"/>
              <a:gd name="T3" fmla="*/ 6 h 2263"/>
              <a:gd name="T4" fmla="*/ 1071 w 2005"/>
              <a:gd name="T5" fmla="*/ 16 h 2263"/>
              <a:gd name="T6" fmla="*/ 1930 w 2005"/>
              <a:gd name="T7" fmla="*/ 510 h 2263"/>
              <a:gd name="T8" fmla="*/ 1953 w 2005"/>
              <a:gd name="T9" fmla="*/ 528 h 2263"/>
              <a:gd name="T10" fmla="*/ 1973 w 2005"/>
              <a:gd name="T11" fmla="*/ 551 h 2263"/>
              <a:gd name="T12" fmla="*/ 1989 w 2005"/>
              <a:gd name="T13" fmla="*/ 577 h 2263"/>
              <a:gd name="T14" fmla="*/ 1999 w 2005"/>
              <a:gd name="T15" fmla="*/ 606 h 2263"/>
              <a:gd name="T16" fmla="*/ 2003 w 2005"/>
              <a:gd name="T17" fmla="*/ 634 h 2263"/>
              <a:gd name="T18" fmla="*/ 2005 w 2005"/>
              <a:gd name="T19" fmla="*/ 1625 h 2263"/>
              <a:gd name="T20" fmla="*/ 2001 w 2005"/>
              <a:gd name="T21" fmla="*/ 1652 h 2263"/>
              <a:gd name="T22" fmla="*/ 1992 w 2005"/>
              <a:gd name="T23" fmla="*/ 1682 h 2263"/>
              <a:gd name="T24" fmla="*/ 1976 w 2005"/>
              <a:gd name="T25" fmla="*/ 1708 h 2263"/>
              <a:gd name="T26" fmla="*/ 1957 w 2005"/>
              <a:gd name="T27" fmla="*/ 1732 h 2263"/>
              <a:gd name="T28" fmla="*/ 1934 w 2005"/>
              <a:gd name="T29" fmla="*/ 1749 h 2263"/>
              <a:gd name="T30" fmla="*/ 1077 w 2005"/>
              <a:gd name="T31" fmla="*/ 2247 h 2263"/>
              <a:gd name="T32" fmla="*/ 1050 w 2005"/>
              <a:gd name="T33" fmla="*/ 2257 h 2263"/>
              <a:gd name="T34" fmla="*/ 1022 w 2005"/>
              <a:gd name="T35" fmla="*/ 2263 h 2263"/>
              <a:gd name="T36" fmla="*/ 990 w 2005"/>
              <a:gd name="T37" fmla="*/ 2263 h 2263"/>
              <a:gd name="T38" fmla="*/ 960 w 2005"/>
              <a:gd name="T39" fmla="*/ 2257 h 2263"/>
              <a:gd name="T40" fmla="*/ 933 w 2005"/>
              <a:gd name="T41" fmla="*/ 2247 h 2263"/>
              <a:gd name="T42" fmla="*/ 74 w 2005"/>
              <a:gd name="T43" fmla="*/ 1755 h 2263"/>
              <a:gd name="T44" fmla="*/ 51 w 2005"/>
              <a:gd name="T45" fmla="*/ 1737 h 2263"/>
              <a:gd name="T46" fmla="*/ 31 w 2005"/>
              <a:gd name="T47" fmla="*/ 1714 h 2263"/>
              <a:gd name="T48" fmla="*/ 15 w 2005"/>
              <a:gd name="T49" fmla="*/ 1687 h 2263"/>
              <a:gd name="T50" fmla="*/ 5 w 2005"/>
              <a:gd name="T51" fmla="*/ 1657 h 2263"/>
              <a:gd name="T52" fmla="*/ 1 w 2005"/>
              <a:gd name="T53" fmla="*/ 1631 h 2263"/>
              <a:gd name="T54" fmla="*/ 0 w 2005"/>
              <a:gd name="T55" fmla="*/ 639 h 2263"/>
              <a:gd name="T56" fmla="*/ 3 w 2005"/>
              <a:gd name="T57" fmla="*/ 611 h 2263"/>
              <a:gd name="T58" fmla="*/ 12 w 2005"/>
              <a:gd name="T59" fmla="*/ 583 h 2263"/>
              <a:gd name="T60" fmla="*/ 28 w 2005"/>
              <a:gd name="T61" fmla="*/ 556 h 2263"/>
              <a:gd name="T62" fmla="*/ 47 w 2005"/>
              <a:gd name="T63" fmla="*/ 533 h 2263"/>
              <a:gd name="T64" fmla="*/ 70 w 2005"/>
              <a:gd name="T65" fmla="*/ 515 h 2263"/>
              <a:gd name="T66" fmla="*/ 928 w 2005"/>
              <a:gd name="T67" fmla="*/ 18 h 2263"/>
              <a:gd name="T68" fmla="*/ 954 w 2005"/>
              <a:gd name="T69" fmla="*/ 6 h 2263"/>
              <a:gd name="T70" fmla="*/ 984 w 2005"/>
              <a:gd name="T71" fmla="*/ 0 h 2263"/>
              <a:gd name="T72" fmla="*/ 1015 w 2005"/>
              <a:gd name="T73" fmla="*/ 0 h 22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2005" h="2263">
                <a:moveTo>
                  <a:pt x="1015" y="0"/>
                </a:moveTo>
                <a:lnTo>
                  <a:pt x="1045" y="6"/>
                </a:lnTo>
                <a:lnTo>
                  <a:pt x="1071" y="16"/>
                </a:lnTo>
                <a:lnTo>
                  <a:pt x="1930" y="510"/>
                </a:lnTo>
                <a:lnTo>
                  <a:pt x="1953" y="528"/>
                </a:lnTo>
                <a:lnTo>
                  <a:pt x="1973" y="551"/>
                </a:lnTo>
                <a:lnTo>
                  <a:pt x="1989" y="577"/>
                </a:lnTo>
                <a:lnTo>
                  <a:pt x="1999" y="606"/>
                </a:lnTo>
                <a:lnTo>
                  <a:pt x="2003" y="634"/>
                </a:lnTo>
                <a:lnTo>
                  <a:pt x="2005" y="1625"/>
                </a:lnTo>
                <a:lnTo>
                  <a:pt x="2001" y="1652"/>
                </a:lnTo>
                <a:lnTo>
                  <a:pt x="1992" y="1682"/>
                </a:lnTo>
                <a:lnTo>
                  <a:pt x="1976" y="1708"/>
                </a:lnTo>
                <a:lnTo>
                  <a:pt x="1957" y="1732"/>
                </a:lnTo>
                <a:lnTo>
                  <a:pt x="1934" y="1749"/>
                </a:lnTo>
                <a:lnTo>
                  <a:pt x="1077" y="2247"/>
                </a:lnTo>
                <a:lnTo>
                  <a:pt x="1050" y="2257"/>
                </a:lnTo>
                <a:lnTo>
                  <a:pt x="1022" y="2263"/>
                </a:lnTo>
                <a:lnTo>
                  <a:pt x="990" y="2263"/>
                </a:lnTo>
                <a:lnTo>
                  <a:pt x="960" y="2257"/>
                </a:lnTo>
                <a:lnTo>
                  <a:pt x="933" y="2247"/>
                </a:lnTo>
                <a:lnTo>
                  <a:pt x="74" y="1755"/>
                </a:lnTo>
                <a:lnTo>
                  <a:pt x="51" y="1737"/>
                </a:lnTo>
                <a:lnTo>
                  <a:pt x="31" y="1714"/>
                </a:lnTo>
                <a:lnTo>
                  <a:pt x="15" y="1687"/>
                </a:lnTo>
                <a:lnTo>
                  <a:pt x="5" y="1657"/>
                </a:lnTo>
                <a:lnTo>
                  <a:pt x="1" y="1631"/>
                </a:lnTo>
                <a:lnTo>
                  <a:pt x="0" y="639"/>
                </a:lnTo>
                <a:lnTo>
                  <a:pt x="3" y="611"/>
                </a:lnTo>
                <a:lnTo>
                  <a:pt x="12" y="583"/>
                </a:lnTo>
                <a:lnTo>
                  <a:pt x="28" y="556"/>
                </a:lnTo>
                <a:lnTo>
                  <a:pt x="47" y="533"/>
                </a:lnTo>
                <a:lnTo>
                  <a:pt x="70" y="515"/>
                </a:lnTo>
                <a:lnTo>
                  <a:pt x="928" y="18"/>
                </a:lnTo>
                <a:lnTo>
                  <a:pt x="954" y="6"/>
                </a:lnTo>
                <a:lnTo>
                  <a:pt x="984" y="0"/>
                </a:lnTo>
                <a:lnTo>
                  <a:pt x="1015" y="0"/>
                </a:lnTo>
                <a:close/>
              </a:path>
            </a:pathLst>
          </a:custGeom>
          <a:solidFill>
            <a:srgbClr val="8C9099"/>
          </a:solidFill>
          <a:ln w="0">
            <a:noFill/>
            <a:prstDash val="solid"/>
            <a:round/>
            <a:headEnd/>
            <a:tailEnd/>
          </a:ln>
          <a:effectLst>
            <a:innerShdw blurRad="152400" dist="50800" dir="16200000">
              <a:prstClr val="black">
                <a:alpha val="31000"/>
              </a:prstClr>
            </a:innerShdw>
          </a:effectLst>
        </p:spPr>
        <p:txBody>
          <a:bodyPr vert="horz" wrap="square" lIns="137181" tIns="68591" rIns="137181" bIns="68591" numCol="1" anchor="t" anchorCtr="0" compatLnSpc="1">
            <a:prstTxWarp prst="textNoShape">
              <a:avLst/>
            </a:prstTxWarp>
          </a:bodyPr>
          <a:lstStyle/>
          <a:p>
            <a:endParaRPr lang="en-IN" sz="2700" dirty="0"/>
          </a:p>
        </p:txBody>
      </p:sp>
      <p:sp>
        <p:nvSpPr>
          <p:cNvPr id="81" name="!!Shape1">
            <a:extLst>
              <a:ext uri="{FF2B5EF4-FFF2-40B4-BE49-F238E27FC236}">
                <a16:creationId xmlns:a16="http://schemas.microsoft.com/office/drawing/2014/main" xmlns="" id="{C8826B1B-93B5-4024-8377-C0DE3D5C3BB7}"/>
              </a:ext>
            </a:extLst>
          </p:cNvPr>
          <p:cNvSpPr>
            <a:spLocks/>
          </p:cNvSpPr>
          <p:nvPr/>
        </p:nvSpPr>
        <p:spPr bwMode="auto">
          <a:xfrm>
            <a:off x="14383677" y="4389961"/>
            <a:ext cx="1519493" cy="1654089"/>
          </a:xfrm>
          <a:custGeom>
            <a:avLst/>
            <a:gdLst>
              <a:gd name="T0" fmla="*/ 1091 w 2154"/>
              <a:gd name="T1" fmla="*/ 0 h 2427"/>
              <a:gd name="T2" fmla="*/ 1123 w 2154"/>
              <a:gd name="T3" fmla="*/ 6 h 2427"/>
              <a:gd name="T4" fmla="*/ 1152 w 2154"/>
              <a:gd name="T5" fmla="*/ 16 h 2427"/>
              <a:gd name="T6" fmla="*/ 2075 w 2154"/>
              <a:gd name="T7" fmla="*/ 546 h 2427"/>
              <a:gd name="T8" fmla="*/ 2099 w 2154"/>
              <a:gd name="T9" fmla="*/ 565 h 2427"/>
              <a:gd name="T10" fmla="*/ 2121 w 2154"/>
              <a:gd name="T11" fmla="*/ 590 h 2427"/>
              <a:gd name="T12" fmla="*/ 2137 w 2154"/>
              <a:gd name="T13" fmla="*/ 618 h 2427"/>
              <a:gd name="T14" fmla="*/ 2147 w 2154"/>
              <a:gd name="T15" fmla="*/ 648 h 2427"/>
              <a:gd name="T16" fmla="*/ 2153 w 2154"/>
              <a:gd name="T17" fmla="*/ 680 h 2427"/>
              <a:gd name="T18" fmla="*/ 2154 w 2154"/>
              <a:gd name="T19" fmla="*/ 1742 h 2427"/>
              <a:gd name="T20" fmla="*/ 2151 w 2154"/>
              <a:gd name="T21" fmla="*/ 1772 h 2427"/>
              <a:gd name="T22" fmla="*/ 2140 w 2154"/>
              <a:gd name="T23" fmla="*/ 1804 h 2427"/>
              <a:gd name="T24" fmla="*/ 2122 w 2154"/>
              <a:gd name="T25" fmla="*/ 1833 h 2427"/>
              <a:gd name="T26" fmla="*/ 2103 w 2154"/>
              <a:gd name="T27" fmla="*/ 1857 h 2427"/>
              <a:gd name="T28" fmla="*/ 2078 w 2154"/>
              <a:gd name="T29" fmla="*/ 1877 h 2427"/>
              <a:gd name="T30" fmla="*/ 1159 w 2154"/>
              <a:gd name="T31" fmla="*/ 2410 h 2427"/>
              <a:gd name="T32" fmla="*/ 1130 w 2154"/>
              <a:gd name="T33" fmla="*/ 2422 h 2427"/>
              <a:gd name="T34" fmla="*/ 1099 w 2154"/>
              <a:gd name="T35" fmla="*/ 2427 h 2427"/>
              <a:gd name="T36" fmla="*/ 1065 w 2154"/>
              <a:gd name="T37" fmla="*/ 2427 h 2427"/>
              <a:gd name="T38" fmla="*/ 1031 w 2154"/>
              <a:gd name="T39" fmla="*/ 2422 h 2427"/>
              <a:gd name="T40" fmla="*/ 1005 w 2154"/>
              <a:gd name="T41" fmla="*/ 2411 h 2427"/>
              <a:gd name="T42" fmla="*/ 82 w 2154"/>
              <a:gd name="T43" fmla="*/ 1882 h 2427"/>
              <a:gd name="T44" fmla="*/ 57 w 2154"/>
              <a:gd name="T45" fmla="*/ 1863 h 2427"/>
              <a:gd name="T46" fmla="*/ 36 w 2154"/>
              <a:gd name="T47" fmla="*/ 1838 h 2427"/>
              <a:gd name="T48" fmla="*/ 18 w 2154"/>
              <a:gd name="T49" fmla="*/ 1810 h 2427"/>
              <a:gd name="T50" fmla="*/ 7 w 2154"/>
              <a:gd name="T51" fmla="*/ 1779 h 2427"/>
              <a:gd name="T52" fmla="*/ 4 w 2154"/>
              <a:gd name="T53" fmla="*/ 1748 h 2427"/>
              <a:gd name="T54" fmla="*/ 0 w 2154"/>
              <a:gd name="T55" fmla="*/ 686 h 2427"/>
              <a:gd name="T56" fmla="*/ 4 w 2154"/>
              <a:gd name="T57" fmla="*/ 655 h 2427"/>
              <a:gd name="T58" fmla="*/ 16 w 2154"/>
              <a:gd name="T59" fmla="*/ 624 h 2427"/>
              <a:gd name="T60" fmla="*/ 32 w 2154"/>
              <a:gd name="T61" fmla="*/ 595 h 2427"/>
              <a:gd name="T62" fmla="*/ 53 w 2154"/>
              <a:gd name="T63" fmla="*/ 570 h 2427"/>
              <a:gd name="T64" fmla="*/ 78 w 2154"/>
              <a:gd name="T65" fmla="*/ 551 h 2427"/>
              <a:gd name="T66" fmla="*/ 998 w 2154"/>
              <a:gd name="T67" fmla="*/ 18 h 2427"/>
              <a:gd name="T68" fmla="*/ 1026 w 2154"/>
              <a:gd name="T69" fmla="*/ 6 h 2427"/>
              <a:gd name="T70" fmla="*/ 1058 w 2154"/>
              <a:gd name="T71" fmla="*/ 0 h 2427"/>
              <a:gd name="T72" fmla="*/ 1091 w 2154"/>
              <a:gd name="T73" fmla="*/ 0 h 24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2154" h="2427">
                <a:moveTo>
                  <a:pt x="1091" y="0"/>
                </a:moveTo>
                <a:lnTo>
                  <a:pt x="1123" y="6"/>
                </a:lnTo>
                <a:lnTo>
                  <a:pt x="1152" y="16"/>
                </a:lnTo>
                <a:lnTo>
                  <a:pt x="2075" y="546"/>
                </a:lnTo>
                <a:lnTo>
                  <a:pt x="2099" y="565"/>
                </a:lnTo>
                <a:lnTo>
                  <a:pt x="2121" y="590"/>
                </a:lnTo>
                <a:lnTo>
                  <a:pt x="2137" y="618"/>
                </a:lnTo>
                <a:lnTo>
                  <a:pt x="2147" y="648"/>
                </a:lnTo>
                <a:lnTo>
                  <a:pt x="2153" y="680"/>
                </a:lnTo>
                <a:lnTo>
                  <a:pt x="2154" y="1742"/>
                </a:lnTo>
                <a:lnTo>
                  <a:pt x="2151" y="1772"/>
                </a:lnTo>
                <a:lnTo>
                  <a:pt x="2140" y="1804"/>
                </a:lnTo>
                <a:lnTo>
                  <a:pt x="2122" y="1833"/>
                </a:lnTo>
                <a:lnTo>
                  <a:pt x="2103" y="1857"/>
                </a:lnTo>
                <a:lnTo>
                  <a:pt x="2078" y="1877"/>
                </a:lnTo>
                <a:lnTo>
                  <a:pt x="1159" y="2410"/>
                </a:lnTo>
                <a:lnTo>
                  <a:pt x="1130" y="2422"/>
                </a:lnTo>
                <a:lnTo>
                  <a:pt x="1099" y="2427"/>
                </a:lnTo>
                <a:lnTo>
                  <a:pt x="1065" y="2427"/>
                </a:lnTo>
                <a:lnTo>
                  <a:pt x="1031" y="2422"/>
                </a:lnTo>
                <a:lnTo>
                  <a:pt x="1005" y="2411"/>
                </a:lnTo>
                <a:lnTo>
                  <a:pt x="82" y="1882"/>
                </a:lnTo>
                <a:lnTo>
                  <a:pt x="57" y="1863"/>
                </a:lnTo>
                <a:lnTo>
                  <a:pt x="36" y="1838"/>
                </a:lnTo>
                <a:lnTo>
                  <a:pt x="18" y="1810"/>
                </a:lnTo>
                <a:lnTo>
                  <a:pt x="7" y="1779"/>
                </a:lnTo>
                <a:lnTo>
                  <a:pt x="4" y="1748"/>
                </a:lnTo>
                <a:lnTo>
                  <a:pt x="0" y="686"/>
                </a:lnTo>
                <a:lnTo>
                  <a:pt x="4" y="655"/>
                </a:lnTo>
                <a:lnTo>
                  <a:pt x="16" y="624"/>
                </a:lnTo>
                <a:lnTo>
                  <a:pt x="32" y="595"/>
                </a:lnTo>
                <a:lnTo>
                  <a:pt x="53" y="570"/>
                </a:lnTo>
                <a:lnTo>
                  <a:pt x="78" y="551"/>
                </a:lnTo>
                <a:lnTo>
                  <a:pt x="998" y="18"/>
                </a:lnTo>
                <a:lnTo>
                  <a:pt x="1026" y="6"/>
                </a:lnTo>
                <a:lnTo>
                  <a:pt x="1058" y="0"/>
                </a:lnTo>
                <a:lnTo>
                  <a:pt x="1091" y="0"/>
                </a:lnTo>
                <a:close/>
              </a:path>
            </a:pathLst>
          </a:custGeom>
          <a:gradFill flip="none" rotWithShape="1">
            <a:gsLst>
              <a:gs pos="0">
                <a:srgbClr val="ADB9CA">
                  <a:shade val="30000"/>
                  <a:satMod val="115000"/>
                </a:srgbClr>
              </a:gs>
              <a:gs pos="50000">
                <a:srgbClr val="ADB9CA">
                  <a:shade val="67500"/>
                  <a:satMod val="115000"/>
                </a:srgbClr>
              </a:gs>
              <a:gs pos="100000">
                <a:srgbClr val="ADB9CA">
                  <a:shade val="100000"/>
                  <a:satMod val="115000"/>
                </a:srgbClr>
              </a:gs>
            </a:gsLst>
            <a:lin ang="2700000" scaled="1"/>
            <a:tileRect/>
          </a:gradFill>
          <a:ln w="12700">
            <a:gradFill>
              <a:gsLst>
                <a:gs pos="0">
                  <a:schemeClr val="bg1"/>
                </a:gs>
                <a:gs pos="100000">
                  <a:schemeClr val="bg1">
                    <a:lumMod val="75000"/>
                  </a:schemeClr>
                </a:gs>
              </a:gsLst>
              <a:lin ang="5400000" scaled="0"/>
            </a:gradFill>
            <a:prstDash val="solid"/>
            <a:round/>
            <a:headEnd/>
            <a:tailEnd/>
          </a:ln>
          <a:effectLst>
            <a:outerShdw blurRad="241300" dist="533400" dir="2400000" sx="82000" sy="82000" algn="tl" rotWithShape="0">
              <a:prstClr val="black">
                <a:alpha val="30000"/>
              </a:prstClr>
            </a:outerShdw>
          </a:effectLst>
        </p:spPr>
        <p:txBody>
          <a:bodyPr vert="horz" wrap="square" lIns="137181" tIns="68591" rIns="137181" bIns="68591" numCol="1" anchor="t" anchorCtr="0" compatLnSpc="1">
            <a:prstTxWarp prst="textNoShape">
              <a:avLst/>
            </a:prstTxWarp>
          </a:bodyPr>
          <a:lstStyle/>
          <a:p>
            <a:pPr algn="ctr"/>
            <a:endParaRPr lang="en-IN" sz="21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ctr"/>
            <a:r>
              <a:rPr lang="en-IN" sz="2000" dirty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5.2</a:t>
            </a:r>
          </a:p>
          <a:p>
            <a:pPr algn="ctr"/>
            <a:r>
              <a:rPr lang="en-IN" sz="2000" dirty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Support &amp; Maintain</a:t>
            </a:r>
          </a:p>
        </p:txBody>
      </p:sp>
      <p:sp>
        <p:nvSpPr>
          <p:cNvPr id="82" name="Rectangle: Rounded Corners 81">
            <a:extLst>
              <a:ext uri="{FF2B5EF4-FFF2-40B4-BE49-F238E27FC236}">
                <a16:creationId xmlns:a16="http://schemas.microsoft.com/office/drawing/2014/main" xmlns="" id="{EDA51EDD-CB8F-413B-A616-9008F518D0BE}"/>
              </a:ext>
            </a:extLst>
          </p:cNvPr>
          <p:cNvSpPr/>
          <p:nvPr/>
        </p:nvSpPr>
        <p:spPr>
          <a:xfrm>
            <a:off x="286225" y="7017617"/>
            <a:ext cx="3552923" cy="2083781"/>
          </a:xfrm>
          <a:prstGeom prst="roundRect">
            <a:avLst/>
          </a:prstGeom>
          <a:gradFill flip="none" rotWithShape="1">
            <a:gsLst>
              <a:gs pos="0">
                <a:srgbClr val="3475AF">
                  <a:shade val="30000"/>
                  <a:satMod val="115000"/>
                </a:srgbClr>
              </a:gs>
              <a:gs pos="50000">
                <a:srgbClr val="3475AF">
                  <a:shade val="67500"/>
                  <a:satMod val="115000"/>
                </a:srgbClr>
              </a:gs>
              <a:gs pos="100000">
                <a:srgbClr val="3475AF">
                  <a:shade val="100000"/>
                  <a:satMod val="115000"/>
                </a:srgbClr>
              </a:gs>
            </a:gsLst>
            <a:path path="circle">
              <a:fillToRect t="100000" r="100000"/>
            </a:path>
            <a:tileRect l="-100000" b="-100000"/>
          </a:gradFill>
          <a:ln>
            <a:noFill/>
          </a:ln>
          <a:effectLst>
            <a:reflection blurRad="6350" stA="52000" endA="300" endPos="35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2100" dirty="0"/>
          </a:p>
        </p:txBody>
      </p:sp>
      <p:sp>
        <p:nvSpPr>
          <p:cNvPr id="83" name="Rectangle: Rounded Corners 82">
            <a:extLst>
              <a:ext uri="{FF2B5EF4-FFF2-40B4-BE49-F238E27FC236}">
                <a16:creationId xmlns:a16="http://schemas.microsoft.com/office/drawing/2014/main" xmlns="" id="{EA63A842-6B71-49BE-88D6-DD7EE89E8AD1}"/>
              </a:ext>
            </a:extLst>
          </p:cNvPr>
          <p:cNvSpPr/>
          <p:nvPr/>
        </p:nvSpPr>
        <p:spPr>
          <a:xfrm>
            <a:off x="4012771" y="7004697"/>
            <a:ext cx="3231625" cy="2122236"/>
          </a:xfrm>
          <a:prstGeom prst="roundRect">
            <a:avLst/>
          </a:prstGeom>
          <a:gradFill flip="none" rotWithShape="1">
            <a:gsLst>
              <a:gs pos="0">
                <a:schemeClr val="accent2">
                  <a:lumMod val="60000"/>
                  <a:lumOff val="40000"/>
                  <a:shade val="30000"/>
                  <a:satMod val="115000"/>
                </a:schemeClr>
              </a:gs>
              <a:gs pos="50000">
                <a:schemeClr val="accent2">
                  <a:lumMod val="60000"/>
                  <a:lumOff val="40000"/>
                  <a:shade val="67500"/>
                  <a:satMod val="115000"/>
                </a:schemeClr>
              </a:gs>
              <a:gs pos="100000">
                <a:schemeClr val="accent2">
                  <a:lumMod val="60000"/>
                  <a:lumOff val="40000"/>
                  <a:shade val="100000"/>
                  <a:satMod val="115000"/>
                </a:schemeClr>
              </a:gs>
            </a:gsLst>
            <a:lin ang="0" scaled="1"/>
            <a:tileRect/>
          </a:gradFill>
          <a:ln>
            <a:noFill/>
          </a:ln>
          <a:effectLst>
            <a:reflection blurRad="6350" stA="52000" endA="300" endPos="35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2100" dirty="0"/>
          </a:p>
        </p:txBody>
      </p:sp>
      <p:sp>
        <p:nvSpPr>
          <p:cNvPr id="84" name="Rectangle: Rounded Corners 83">
            <a:extLst>
              <a:ext uri="{FF2B5EF4-FFF2-40B4-BE49-F238E27FC236}">
                <a16:creationId xmlns:a16="http://schemas.microsoft.com/office/drawing/2014/main" xmlns="" id="{75045DD5-21DE-41BF-A077-B221BF277C1A}"/>
              </a:ext>
            </a:extLst>
          </p:cNvPr>
          <p:cNvSpPr/>
          <p:nvPr/>
        </p:nvSpPr>
        <p:spPr>
          <a:xfrm>
            <a:off x="7446413" y="6984587"/>
            <a:ext cx="3468558" cy="2162456"/>
          </a:xfrm>
          <a:prstGeom prst="roundRect">
            <a:avLst/>
          </a:prstGeom>
          <a:gradFill flip="none" rotWithShape="1">
            <a:gsLst>
              <a:gs pos="0">
                <a:schemeClr val="bg2">
                  <a:lumMod val="90000"/>
                  <a:shade val="30000"/>
                  <a:satMod val="115000"/>
                </a:schemeClr>
              </a:gs>
              <a:gs pos="50000">
                <a:schemeClr val="bg2">
                  <a:lumMod val="90000"/>
                  <a:shade val="67500"/>
                  <a:satMod val="115000"/>
                </a:schemeClr>
              </a:gs>
              <a:gs pos="100000">
                <a:schemeClr val="bg2">
                  <a:lumMod val="90000"/>
                  <a:shade val="100000"/>
                  <a:satMod val="115000"/>
                </a:schemeClr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  <a:effectLst>
            <a:reflection blurRad="6350" stA="52000" endA="300" endPos="35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2100" dirty="0"/>
          </a:p>
        </p:txBody>
      </p:sp>
      <p:sp>
        <p:nvSpPr>
          <p:cNvPr id="85" name="Rectangle: Rounded Corners 84">
            <a:extLst>
              <a:ext uri="{FF2B5EF4-FFF2-40B4-BE49-F238E27FC236}">
                <a16:creationId xmlns:a16="http://schemas.microsoft.com/office/drawing/2014/main" xmlns="" id="{BBE437C2-CEE4-4BFC-A1D5-9BBB6DBDFAE3}"/>
              </a:ext>
            </a:extLst>
          </p:cNvPr>
          <p:cNvSpPr/>
          <p:nvPr/>
        </p:nvSpPr>
        <p:spPr>
          <a:xfrm>
            <a:off x="11109602" y="7004696"/>
            <a:ext cx="3168801" cy="2182699"/>
          </a:xfrm>
          <a:prstGeom prst="roundRect">
            <a:avLst/>
          </a:prstGeom>
          <a:gradFill flip="none" rotWithShape="1">
            <a:gsLst>
              <a:gs pos="0">
                <a:srgbClr val="8FDB85">
                  <a:shade val="30000"/>
                  <a:satMod val="115000"/>
                </a:srgbClr>
              </a:gs>
              <a:gs pos="50000">
                <a:srgbClr val="8FDB85">
                  <a:shade val="67500"/>
                  <a:satMod val="115000"/>
                </a:srgbClr>
              </a:gs>
              <a:gs pos="100000">
                <a:srgbClr val="8FDB85">
                  <a:shade val="100000"/>
                  <a:satMod val="115000"/>
                </a:srgbClr>
              </a:gs>
            </a:gsLst>
            <a:lin ang="0" scaled="1"/>
            <a:tileRect/>
          </a:gradFill>
          <a:ln>
            <a:noFill/>
          </a:ln>
          <a:effectLst>
            <a:reflection blurRad="6350" stA="52000" endA="300" endPos="35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2100" dirty="0"/>
          </a:p>
        </p:txBody>
      </p:sp>
      <p:sp>
        <p:nvSpPr>
          <p:cNvPr id="86" name="Rectangle: Rounded Corners 85">
            <a:extLst>
              <a:ext uri="{FF2B5EF4-FFF2-40B4-BE49-F238E27FC236}">
                <a16:creationId xmlns:a16="http://schemas.microsoft.com/office/drawing/2014/main" xmlns="" id="{77BC8A57-C253-441C-90AA-B3E4A8C776C2}"/>
              </a:ext>
            </a:extLst>
          </p:cNvPr>
          <p:cNvSpPr/>
          <p:nvPr/>
        </p:nvSpPr>
        <p:spPr>
          <a:xfrm>
            <a:off x="14495520" y="6981267"/>
            <a:ext cx="3168801" cy="2182699"/>
          </a:xfrm>
          <a:prstGeom prst="roundRect">
            <a:avLst/>
          </a:prstGeom>
          <a:gradFill flip="none" rotWithShape="1">
            <a:gsLst>
              <a:gs pos="0">
                <a:srgbClr val="ADB9CA">
                  <a:shade val="30000"/>
                  <a:satMod val="115000"/>
                </a:srgbClr>
              </a:gs>
              <a:gs pos="50000">
                <a:srgbClr val="ADB9CA">
                  <a:shade val="67500"/>
                  <a:satMod val="115000"/>
                </a:srgbClr>
              </a:gs>
              <a:gs pos="100000">
                <a:srgbClr val="ADB9CA">
                  <a:shade val="100000"/>
                  <a:satMod val="115000"/>
                </a:srgbClr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  <a:effectLst>
            <a:reflection blurRad="6350" stA="52000" endA="300" endPos="35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2100" dirty="0"/>
          </a:p>
        </p:txBody>
      </p:sp>
      <p:sp>
        <p:nvSpPr>
          <p:cNvPr id="87" name="TextBox 86">
            <a:extLst>
              <a:ext uri="{FF2B5EF4-FFF2-40B4-BE49-F238E27FC236}">
                <a16:creationId xmlns:a16="http://schemas.microsoft.com/office/drawing/2014/main" xmlns="" id="{16387C02-5893-4E4C-A18C-EE970098E5BB}"/>
              </a:ext>
            </a:extLst>
          </p:cNvPr>
          <p:cNvSpPr txBox="1"/>
          <p:nvPr/>
        </p:nvSpPr>
        <p:spPr>
          <a:xfrm>
            <a:off x="559390" y="7167079"/>
            <a:ext cx="293042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28682" indent="-428682">
              <a:buFont typeface="Wingdings" panose="05000000000000000000" pitchFamily="2" charset="2"/>
              <a:buChar char="q"/>
            </a:pPr>
            <a:r>
              <a:rPr lang="en-IN" dirty="0">
                <a:solidFill>
                  <a:schemeClr val="bg1"/>
                </a:solidFill>
                <a:latin typeface="Franklin Gothic Book" panose="020B0503020102020204" pitchFamily="34" charset="0"/>
              </a:rPr>
              <a:t>Estimate</a:t>
            </a:r>
          </a:p>
          <a:p>
            <a:pPr marL="428682" indent="-428682">
              <a:buFont typeface="Wingdings" panose="05000000000000000000" pitchFamily="2" charset="2"/>
              <a:buChar char="q"/>
            </a:pPr>
            <a:r>
              <a:rPr lang="en-IN" dirty="0">
                <a:solidFill>
                  <a:schemeClr val="bg1"/>
                </a:solidFill>
                <a:latin typeface="Franklin Gothic Book" panose="020B0503020102020204" pitchFamily="34" charset="0"/>
              </a:rPr>
              <a:t>Proposal</a:t>
            </a:r>
          </a:p>
          <a:p>
            <a:pPr marL="428682" indent="-428682">
              <a:buFont typeface="Wingdings" panose="05000000000000000000" pitchFamily="2" charset="2"/>
              <a:buChar char="q"/>
            </a:pPr>
            <a:r>
              <a:rPr lang="en-IN" dirty="0">
                <a:solidFill>
                  <a:schemeClr val="bg1"/>
                </a:solidFill>
                <a:latin typeface="Franklin Gothic Book" panose="020B0503020102020204" pitchFamily="34" charset="0"/>
              </a:rPr>
              <a:t>Readiness Assessment</a:t>
            </a:r>
          </a:p>
          <a:p>
            <a:pPr marL="428682" indent="-428682">
              <a:buFont typeface="Wingdings" panose="05000000000000000000" pitchFamily="2" charset="2"/>
              <a:buChar char="q"/>
            </a:pPr>
            <a:r>
              <a:rPr lang="en-IN" dirty="0">
                <a:solidFill>
                  <a:schemeClr val="bg1"/>
                </a:solidFill>
                <a:latin typeface="Franklin Gothic Book" panose="020B0503020102020204" pitchFamily="34" charset="0"/>
              </a:rPr>
              <a:t>SOW (Statement of Work)</a:t>
            </a:r>
          </a:p>
        </p:txBody>
      </p:sp>
      <p:sp>
        <p:nvSpPr>
          <p:cNvPr id="88" name="TextBox 87">
            <a:extLst>
              <a:ext uri="{FF2B5EF4-FFF2-40B4-BE49-F238E27FC236}">
                <a16:creationId xmlns:a16="http://schemas.microsoft.com/office/drawing/2014/main" xmlns="" id="{E01BEE14-3AF2-4BC5-B48E-304CBAA4F4DB}"/>
              </a:ext>
            </a:extLst>
          </p:cNvPr>
          <p:cNvSpPr txBox="1"/>
          <p:nvPr/>
        </p:nvSpPr>
        <p:spPr>
          <a:xfrm>
            <a:off x="4255229" y="7171492"/>
            <a:ext cx="293042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28682" indent="-428682">
              <a:buFont typeface="Wingdings" panose="05000000000000000000" pitchFamily="2" charset="2"/>
              <a:buChar char="q"/>
            </a:pPr>
            <a:r>
              <a:rPr lang="en-IN" dirty="0">
                <a:solidFill>
                  <a:schemeClr val="bg1"/>
                </a:solidFill>
                <a:latin typeface="Franklin Gothic Book" panose="020B0503020102020204" pitchFamily="34" charset="0"/>
              </a:rPr>
              <a:t>Project Success Plan</a:t>
            </a:r>
          </a:p>
          <a:p>
            <a:pPr marL="428682" indent="-428682">
              <a:buFont typeface="Wingdings" panose="05000000000000000000" pitchFamily="2" charset="2"/>
              <a:buChar char="q"/>
            </a:pPr>
            <a:r>
              <a:rPr lang="en-IN" dirty="0">
                <a:solidFill>
                  <a:schemeClr val="bg1"/>
                </a:solidFill>
                <a:latin typeface="Franklin Gothic Book" panose="020B0503020102020204" pitchFamily="34" charset="0"/>
              </a:rPr>
              <a:t>Project Execution Plan</a:t>
            </a:r>
          </a:p>
          <a:p>
            <a:pPr marL="428682" indent="-428682">
              <a:buFont typeface="Wingdings" panose="05000000000000000000" pitchFamily="2" charset="2"/>
              <a:buChar char="q"/>
            </a:pPr>
            <a:r>
              <a:rPr lang="en-IN" dirty="0">
                <a:solidFill>
                  <a:schemeClr val="bg1"/>
                </a:solidFill>
                <a:latin typeface="Franklin Gothic Book" panose="020B0503020102020204" pitchFamily="34" charset="0"/>
              </a:rPr>
              <a:t>Project Schedule</a:t>
            </a:r>
          </a:p>
          <a:p>
            <a:pPr marL="428682" indent="-428682">
              <a:buFont typeface="Wingdings" panose="05000000000000000000" pitchFamily="2" charset="2"/>
              <a:buChar char="q"/>
            </a:pPr>
            <a:r>
              <a:rPr lang="en-IN" dirty="0">
                <a:solidFill>
                  <a:schemeClr val="bg1"/>
                </a:solidFill>
                <a:latin typeface="Franklin Gothic Book" panose="020B0503020102020204" pitchFamily="34" charset="0"/>
              </a:rPr>
              <a:t>Requirement Definition (BRD)</a:t>
            </a:r>
          </a:p>
        </p:txBody>
      </p:sp>
      <p:sp>
        <p:nvSpPr>
          <p:cNvPr id="89" name="TextBox 88">
            <a:extLst>
              <a:ext uri="{FF2B5EF4-FFF2-40B4-BE49-F238E27FC236}">
                <a16:creationId xmlns:a16="http://schemas.microsoft.com/office/drawing/2014/main" xmlns="" id="{65880F34-8F8A-418A-AACA-F7DB30506F0D}"/>
              </a:ext>
            </a:extLst>
          </p:cNvPr>
          <p:cNvSpPr txBox="1"/>
          <p:nvPr/>
        </p:nvSpPr>
        <p:spPr>
          <a:xfrm>
            <a:off x="7829843" y="6907192"/>
            <a:ext cx="333707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28682" indent="-428682">
              <a:buFont typeface="Wingdings" panose="05000000000000000000" pitchFamily="2" charset="2"/>
              <a:buChar char="q"/>
            </a:pPr>
            <a:r>
              <a:rPr lang="en-IN" dirty="0">
                <a:latin typeface="Franklin Gothic Book" panose="020B0503020102020204" pitchFamily="34" charset="0"/>
              </a:rPr>
              <a:t>Design Specification</a:t>
            </a:r>
          </a:p>
          <a:p>
            <a:pPr marL="428682" indent="-428682">
              <a:buFont typeface="Wingdings" panose="05000000000000000000" pitchFamily="2" charset="2"/>
              <a:buChar char="q"/>
            </a:pPr>
            <a:r>
              <a:rPr lang="en-IN" dirty="0">
                <a:latin typeface="Franklin Gothic Book" panose="020B0503020102020204" pitchFamily="34" charset="0"/>
              </a:rPr>
              <a:t>Prototype / POC</a:t>
            </a:r>
          </a:p>
          <a:p>
            <a:pPr marL="428682" indent="-428682">
              <a:buFont typeface="Wingdings" panose="05000000000000000000" pitchFamily="2" charset="2"/>
              <a:buChar char="q"/>
            </a:pPr>
            <a:r>
              <a:rPr lang="en-IN" dirty="0">
                <a:latin typeface="Franklin Gothic Book" panose="020B0503020102020204" pitchFamily="34" charset="0"/>
              </a:rPr>
              <a:t>Development</a:t>
            </a:r>
          </a:p>
          <a:p>
            <a:pPr marL="428682" indent="-428682">
              <a:buFont typeface="Wingdings" panose="05000000000000000000" pitchFamily="2" charset="2"/>
              <a:buChar char="q"/>
            </a:pPr>
            <a:r>
              <a:rPr lang="en-IN" dirty="0">
                <a:latin typeface="Franklin Gothic Book" panose="020B0503020102020204" pitchFamily="34" charset="0"/>
              </a:rPr>
              <a:t>System Test Plan</a:t>
            </a:r>
          </a:p>
          <a:p>
            <a:pPr marL="428682" indent="-428682">
              <a:buFont typeface="Wingdings" panose="05000000000000000000" pitchFamily="2" charset="2"/>
              <a:buChar char="q"/>
            </a:pPr>
            <a:r>
              <a:rPr lang="en-IN" dirty="0">
                <a:latin typeface="Franklin Gothic Book" panose="020B0503020102020204" pitchFamily="34" charset="0"/>
              </a:rPr>
              <a:t>User Acceptance Cases</a:t>
            </a:r>
          </a:p>
          <a:p>
            <a:pPr marL="428682" indent="-428682">
              <a:buFont typeface="Wingdings" panose="05000000000000000000" pitchFamily="2" charset="2"/>
              <a:buChar char="q"/>
            </a:pPr>
            <a:r>
              <a:rPr lang="en-IN" dirty="0">
                <a:latin typeface="Franklin Gothic Book" panose="020B0503020102020204" pitchFamily="34" charset="0"/>
              </a:rPr>
              <a:t>KT &amp; Training</a:t>
            </a:r>
          </a:p>
          <a:p>
            <a:pPr marL="428682" indent="-428682">
              <a:buFont typeface="Wingdings" panose="05000000000000000000" pitchFamily="2" charset="2"/>
              <a:buChar char="q"/>
            </a:pPr>
            <a:r>
              <a:rPr lang="en-IN" dirty="0">
                <a:latin typeface="Franklin Gothic Book" panose="020B0503020102020204" pitchFamily="34" charset="0"/>
              </a:rPr>
              <a:t>Defect Register</a:t>
            </a:r>
          </a:p>
          <a:p>
            <a:pPr marL="428682" indent="-428682">
              <a:buFont typeface="Wingdings" panose="05000000000000000000" pitchFamily="2" charset="2"/>
              <a:buChar char="q"/>
            </a:pPr>
            <a:r>
              <a:rPr lang="en-IN" dirty="0">
                <a:latin typeface="Franklin Gothic Book" panose="020B0503020102020204" pitchFamily="34" charset="0"/>
              </a:rPr>
              <a:t>Deployment Plan</a:t>
            </a:r>
            <a:endParaRPr lang="en-IN" sz="2100" dirty="0">
              <a:latin typeface="Franklin Gothic Book" panose="020B0503020102020204" pitchFamily="34" charset="0"/>
            </a:endParaRPr>
          </a:p>
        </p:txBody>
      </p:sp>
      <p:sp>
        <p:nvSpPr>
          <p:cNvPr id="90" name="TextBox 89">
            <a:extLst>
              <a:ext uri="{FF2B5EF4-FFF2-40B4-BE49-F238E27FC236}">
                <a16:creationId xmlns:a16="http://schemas.microsoft.com/office/drawing/2014/main" xmlns="" id="{CB783867-CA2B-46A3-AD05-483E178C5000}"/>
              </a:ext>
            </a:extLst>
          </p:cNvPr>
          <p:cNvSpPr txBox="1"/>
          <p:nvPr/>
        </p:nvSpPr>
        <p:spPr>
          <a:xfrm>
            <a:off x="11582211" y="7244155"/>
            <a:ext cx="226586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28682" indent="-428682">
              <a:buFont typeface="Wingdings" panose="05000000000000000000" pitchFamily="2" charset="2"/>
              <a:buChar char="q"/>
            </a:pPr>
            <a:r>
              <a:rPr lang="en-IN" dirty="0">
                <a:solidFill>
                  <a:schemeClr val="bg1"/>
                </a:solidFill>
                <a:latin typeface="Franklin Gothic Book" panose="020B0503020102020204" pitchFamily="34" charset="0"/>
              </a:rPr>
              <a:t>Post Implementation Review</a:t>
            </a:r>
          </a:p>
          <a:p>
            <a:pPr marL="428682" indent="-428682">
              <a:buFont typeface="Wingdings" panose="05000000000000000000" pitchFamily="2" charset="2"/>
              <a:buChar char="q"/>
            </a:pPr>
            <a:r>
              <a:rPr lang="en-IN" dirty="0">
                <a:solidFill>
                  <a:schemeClr val="bg1"/>
                </a:solidFill>
                <a:latin typeface="Franklin Gothic Book" panose="020B0503020102020204" pitchFamily="34" charset="0"/>
              </a:rPr>
              <a:t>Go Forward Plan</a:t>
            </a:r>
          </a:p>
        </p:txBody>
      </p:sp>
      <p:sp>
        <p:nvSpPr>
          <p:cNvPr id="91" name="TextBox 90">
            <a:extLst>
              <a:ext uri="{FF2B5EF4-FFF2-40B4-BE49-F238E27FC236}">
                <a16:creationId xmlns:a16="http://schemas.microsoft.com/office/drawing/2014/main" xmlns="" id="{4BBE63C9-FCFC-426D-98DE-D2B2A7F537D1}"/>
              </a:ext>
            </a:extLst>
          </p:cNvPr>
          <p:cNvSpPr txBox="1"/>
          <p:nvPr/>
        </p:nvSpPr>
        <p:spPr>
          <a:xfrm>
            <a:off x="14840966" y="7289493"/>
            <a:ext cx="229893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28682" indent="-428682">
              <a:buFont typeface="Wingdings" panose="05000000000000000000" pitchFamily="2" charset="2"/>
              <a:buChar char="q"/>
            </a:pPr>
            <a:r>
              <a:rPr lang="en-IN" dirty="0">
                <a:solidFill>
                  <a:schemeClr val="tx1">
                    <a:lumMod val="95000"/>
                    <a:lumOff val="5000"/>
                  </a:schemeClr>
                </a:solidFill>
                <a:latin typeface="Franklin Gothic Book" panose="020B0503020102020204" pitchFamily="34" charset="0"/>
              </a:rPr>
              <a:t>Support &amp; Maintenance Agreement</a:t>
            </a:r>
          </a:p>
          <a:p>
            <a:pPr marL="428682" indent="-428682">
              <a:buFont typeface="Wingdings" panose="05000000000000000000" pitchFamily="2" charset="2"/>
              <a:buChar char="q"/>
            </a:pPr>
            <a:r>
              <a:rPr lang="en-IN" dirty="0">
                <a:solidFill>
                  <a:schemeClr val="tx1">
                    <a:lumMod val="95000"/>
                    <a:lumOff val="5000"/>
                  </a:schemeClr>
                </a:solidFill>
                <a:latin typeface="Franklin Gothic Book" panose="020B0503020102020204" pitchFamily="34" charset="0"/>
              </a:rPr>
              <a:t>Support Case Register Setup</a:t>
            </a:r>
          </a:p>
        </p:txBody>
      </p:sp>
      <p:sp>
        <p:nvSpPr>
          <p:cNvPr id="92" name="TextBox 91">
            <a:extLst>
              <a:ext uri="{FF2B5EF4-FFF2-40B4-BE49-F238E27FC236}">
                <a16:creationId xmlns:a16="http://schemas.microsoft.com/office/drawing/2014/main" xmlns="" id="{4DC0E652-4010-4DB9-820E-6E036EF68A5E}"/>
              </a:ext>
            </a:extLst>
          </p:cNvPr>
          <p:cNvSpPr txBox="1"/>
          <p:nvPr/>
        </p:nvSpPr>
        <p:spPr>
          <a:xfrm>
            <a:off x="1513229" y="3037795"/>
            <a:ext cx="2241614" cy="120032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IN" sz="2400" b="1" dirty="0"/>
              <a:t>Commence Engagement Process</a:t>
            </a:r>
          </a:p>
        </p:txBody>
      </p:sp>
      <p:cxnSp>
        <p:nvCxnSpPr>
          <p:cNvPr id="93" name="Straight Connector 92">
            <a:extLst>
              <a:ext uri="{FF2B5EF4-FFF2-40B4-BE49-F238E27FC236}">
                <a16:creationId xmlns:a16="http://schemas.microsoft.com/office/drawing/2014/main" xmlns="" id="{BD3B8356-F0AD-457A-8E18-A5DB65AE42D6}"/>
              </a:ext>
            </a:extLst>
          </p:cNvPr>
          <p:cNvCxnSpPr>
            <a:cxnSpLocks/>
          </p:cNvCxnSpPr>
          <p:nvPr/>
        </p:nvCxnSpPr>
        <p:spPr>
          <a:xfrm>
            <a:off x="1137983" y="3269409"/>
            <a:ext cx="0" cy="783458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Straight Connector 93">
            <a:extLst>
              <a:ext uri="{FF2B5EF4-FFF2-40B4-BE49-F238E27FC236}">
                <a16:creationId xmlns:a16="http://schemas.microsoft.com/office/drawing/2014/main" xmlns="" id="{56C9BB03-8A12-4EBF-B5D1-E41E46A51A1E}"/>
              </a:ext>
            </a:extLst>
          </p:cNvPr>
          <p:cNvCxnSpPr>
            <a:cxnSpLocks/>
          </p:cNvCxnSpPr>
          <p:nvPr/>
        </p:nvCxnSpPr>
        <p:spPr>
          <a:xfrm>
            <a:off x="4852457" y="3305433"/>
            <a:ext cx="0" cy="783458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5" name="TextBox 94">
            <a:extLst>
              <a:ext uri="{FF2B5EF4-FFF2-40B4-BE49-F238E27FC236}">
                <a16:creationId xmlns:a16="http://schemas.microsoft.com/office/drawing/2014/main" xmlns="" id="{BF1AF7E6-8764-4B1C-A4AC-75C61884C138}"/>
              </a:ext>
            </a:extLst>
          </p:cNvPr>
          <p:cNvSpPr txBox="1"/>
          <p:nvPr/>
        </p:nvSpPr>
        <p:spPr>
          <a:xfrm>
            <a:off x="5440836" y="3105009"/>
            <a:ext cx="2865895" cy="83099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IN" sz="2400" b="1" dirty="0"/>
              <a:t>Formal Commitment To Proceed</a:t>
            </a:r>
          </a:p>
        </p:txBody>
      </p:sp>
      <p:sp>
        <p:nvSpPr>
          <p:cNvPr id="96" name="TextBox 95">
            <a:extLst>
              <a:ext uri="{FF2B5EF4-FFF2-40B4-BE49-F238E27FC236}">
                <a16:creationId xmlns:a16="http://schemas.microsoft.com/office/drawing/2014/main" xmlns="" id="{DBDEF905-2CC8-41F1-96D2-A0000C0EF825}"/>
              </a:ext>
            </a:extLst>
          </p:cNvPr>
          <p:cNvSpPr txBox="1"/>
          <p:nvPr/>
        </p:nvSpPr>
        <p:spPr>
          <a:xfrm>
            <a:off x="10844290" y="3249710"/>
            <a:ext cx="2636225" cy="83099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IN" sz="2400" b="1" dirty="0"/>
              <a:t>Warranty Period Commencement</a:t>
            </a:r>
          </a:p>
        </p:txBody>
      </p:sp>
      <p:cxnSp>
        <p:nvCxnSpPr>
          <p:cNvPr id="97" name="Straight Connector 96">
            <a:extLst>
              <a:ext uri="{FF2B5EF4-FFF2-40B4-BE49-F238E27FC236}">
                <a16:creationId xmlns:a16="http://schemas.microsoft.com/office/drawing/2014/main" xmlns="" id="{48E9501B-3FFD-489E-A163-806CB693C931}"/>
              </a:ext>
            </a:extLst>
          </p:cNvPr>
          <p:cNvCxnSpPr>
            <a:cxnSpLocks/>
          </p:cNvCxnSpPr>
          <p:nvPr/>
        </p:nvCxnSpPr>
        <p:spPr>
          <a:xfrm>
            <a:off x="13343847" y="3336623"/>
            <a:ext cx="0" cy="783458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8" name="TextBox 97">
            <a:extLst>
              <a:ext uri="{FF2B5EF4-FFF2-40B4-BE49-F238E27FC236}">
                <a16:creationId xmlns:a16="http://schemas.microsoft.com/office/drawing/2014/main" xmlns="" id="{46D2D38C-640B-4A9F-9679-DBA679F55BA6}"/>
              </a:ext>
            </a:extLst>
          </p:cNvPr>
          <p:cNvSpPr txBox="1"/>
          <p:nvPr/>
        </p:nvSpPr>
        <p:spPr>
          <a:xfrm>
            <a:off x="14108003" y="3105009"/>
            <a:ext cx="2636225" cy="83099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IN" sz="2400" b="1" dirty="0"/>
              <a:t>Formal Completion of Project</a:t>
            </a:r>
          </a:p>
        </p:txBody>
      </p:sp>
      <p:sp>
        <p:nvSpPr>
          <p:cNvPr id="99" name="TextBox 98">
            <a:extLst>
              <a:ext uri="{FF2B5EF4-FFF2-40B4-BE49-F238E27FC236}">
                <a16:creationId xmlns:a16="http://schemas.microsoft.com/office/drawing/2014/main" xmlns="" id="{B81B5D49-49E0-46AF-896C-270EB4633F71}"/>
              </a:ext>
            </a:extLst>
          </p:cNvPr>
          <p:cNvSpPr txBox="1"/>
          <p:nvPr/>
        </p:nvSpPr>
        <p:spPr>
          <a:xfrm>
            <a:off x="4144642" y="5926787"/>
            <a:ext cx="3148500" cy="73866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IN" sz="2100" b="1" dirty="0"/>
              <a:t>Formal Commencement of Project</a:t>
            </a:r>
          </a:p>
        </p:txBody>
      </p:sp>
      <p:cxnSp>
        <p:nvCxnSpPr>
          <p:cNvPr id="100" name="Straight Connector 99">
            <a:extLst>
              <a:ext uri="{FF2B5EF4-FFF2-40B4-BE49-F238E27FC236}">
                <a16:creationId xmlns:a16="http://schemas.microsoft.com/office/drawing/2014/main" xmlns="" id="{1BB4A3B5-A314-4953-B400-F3DB16121E26}"/>
              </a:ext>
            </a:extLst>
          </p:cNvPr>
          <p:cNvCxnSpPr>
            <a:cxnSpLocks/>
          </p:cNvCxnSpPr>
          <p:nvPr/>
        </p:nvCxnSpPr>
        <p:spPr>
          <a:xfrm>
            <a:off x="4157610" y="6083742"/>
            <a:ext cx="0" cy="436486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1" name="TextBox 100">
            <a:extLst>
              <a:ext uri="{FF2B5EF4-FFF2-40B4-BE49-F238E27FC236}">
                <a16:creationId xmlns:a16="http://schemas.microsoft.com/office/drawing/2014/main" xmlns="" id="{E2C7CBA8-8EAB-4591-A762-A00041785C5D}"/>
              </a:ext>
            </a:extLst>
          </p:cNvPr>
          <p:cNvSpPr txBox="1"/>
          <p:nvPr/>
        </p:nvSpPr>
        <p:spPr>
          <a:xfrm>
            <a:off x="3328597" y="6352143"/>
            <a:ext cx="9345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b="1" dirty="0"/>
              <a:t>Check</a:t>
            </a:r>
          </a:p>
        </p:txBody>
      </p:sp>
      <p:sp>
        <p:nvSpPr>
          <p:cNvPr id="102" name="TextBox 101">
            <a:extLst>
              <a:ext uri="{FF2B5EF4-FFF2-40B4-BE49-F238E27FC236}">
                <a16:creationId xmlns:a16="http://schemas.microsoft.com/office/drawing/2014/main" xmlns="" id="{73DA1A53-262E-408F-9666-3C9234F5E9D7}"/>
              </a:ext>
            </a:extLst>
          </p:cNvPr>
          <p:cNvSpPr txBox="1"/>
          <p:nvPr/>
        </p:nvSpPr>
        <p:spPr>
          <a:xfrm>
            <a:off x="7262674" y="6325729"/>
            <a:ext cx="8465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b="1" dirty="0"/>
              <a:t>Check</a:t>
            </a:r>
          </a:p>
        </p:txBody>
      </p:sp>
      <p:cxnSp>
        <p:nvCxnSpPr>
          <p:cNvPr id="103" name="Straight Connector 102">
            <a:extLst>
              <a:ext uri="{FF2B5EF4-FFF2-40B4-BE49-F238E27FC236}">
                <a16:creationId xmlns:a16="http://schemas.microsoft.com/office/drawing/2014/main" xmlns="" id="{78E910D3-EAA3-4119-9775-D9D700D5A923}"/>
              </a:ext>
            </a:extLst>
          </p:cNvPr>
          <p:cNvCxnSpPr>
            <a:cxnSpLocks/>
          </p:cNvCxnSpPr>
          <p:nvPr/>
        </p:nvCxnSpPr>
        <p:spPr>
          <a:xfrm>
            <a:off x="14840965" y="6101019"/>
            <a:ext cx="0" cy="436486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4" name="TextBox 103">
            <a:extLst>
              <a:ext uri="{FF2B5EF4-FFF2-40B4-BE49-F238E27FC236}">
                <a16:creationId xmlns:a16="http://schemas.microsoft.com/office/drawing/2014/main" xmlns="" id="{9F9ED055-7D6C-4022-841B-E22D3D26F21E}"/>
              </a:ext>
            </a:extLst>
          </p:cNvPr>
          <p:cNvSpPr txBox="1"/>
          <p:nvPr/>
        </p:nvSpPr>
        <p:spPr>
          <a:xfrm>
            <a:off x="11084768" y="6320998"/>
            <a:ext cx="10348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b="1" dirty="0"/>
              <a:t>Check</a:t>
            </a:r>
          </a:p>
        </p:txBody>
      </p:sp>
      <p:sp>
        <p:nvSpPr>
          <p:cNvPr id="105" name="TextBox 104">
            <a:extLst>
              <a:ext uri="{FF2B5EF4-FFF2-40B4-BE49-F238E27FC236}">
                <a16:creationId xmlns:a16="http://schemas.microsoft.com/office/drawing/2014/main" xmlns="" id="{39A853A9-9294-461B-9C73-57280A0355CA}"/>
              </a:ext>
            </a:extLst>
          </p:cNvPr>
          <p:cNvSpPr txBox="1"/>
          <p:nvPr/>
        </p:nvSpPr>
        <p:spPr>
          <a:xfrm>
            <a:off x="14103595" y="6298903"/>
            <a:ext cx="8766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b="1" dirty="0"/>
              <a:t>Check</a:t>
            </a:r>
          </a:p>
        </p:txBody>
      </p:sp>
      <p:sp>
        <p:nvSpPr>
          <p:cNvPr id="106" name="Diamond 105">
            <a:extLst>
              <a:ext uri="{FF2B5EF4-FFF2-40B4-BE49-F238E27FC236}">
                <a16:creationId xmlns:a16="http://schemas.microsoft.com/office/drawing/2014/main" xmlns="" id="{F5ABEA17-7818-4150-8F2E-FB6D561E509A}"/>
              </a:ext>
            </a:extLst>
          </p:cNvPr>
          <p:cNvSpPr/>
          <p:nvPr/>
        </p:nvSpPr>
        <p:spPr>
          <a:xfrm>
            <a:off x="10810524" y="6791637"/>
            <a:ext cx="424746" cy="409794"/>
          </a:xfrm>
          <a:prstGeom prst="diamond">
            <a:avLst/>
          </a:prstGeom>
          <a:solidFill>
            <a:schemeClr val="bg2">
              <a:lumMod val="25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IN" sz="2700" dirty="0"/>
          </a:p>
        </p:txBody>
      </p:sp>
      <p:sp>
        <p:nvSpPr>
          <p:cNvPr id="107" name="Diamond 106">
            <a:extLst>
              <a:ext uri="{FF2B5EF4-FFF2-40B4-BE49-F238E27FC236}">
                <a16:creationId xmlns:a16="http://schemas.microsoft.com/office/drawing/2014/main" xmlns="" id="{A1543974-C90B-4EB8-874D-736290D30EB3}"/>
              </a:ext>
            </a:extLst>
          </p:cNvPr>
          <p:cNvSpPr/>
          <p:nvPr/>
        </p:nvSpPr>
        <p:spPr>
          <a:xfrm>
            <a:off x="7126113" y="6742695"/>
            <a:ext cx="424746" cy="409794"/>
          </a:xfrm>
          <a:prstGeom prst="diamond">
            <a:avLst/>
          </a:prstGeom>
          <a:solidFill>
            <a:schemeClr val="bg2">
              <a:lumMod val="25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IN" sz="2700" dirty="0"/>
          </a:p>
        </p:txBody>
      </p:sp>
      <p:sp>
        <p:nvSpPr>
          <p:cNvPr id="108" name="Diamond 107">
            <a:extLst>
              <a:ext uri="{FF2B5EF4-FFF2-40B4-BE49-F238E27FC236}">
                <a16:creationId xmlns:a16="http://schemas.microsoft.com/office/drawing/2014/main" xmlns="" id="{6D17C29F-67D1-451A-9138-26886BF3B247}"/>
              </a:ext>
            </a:extLst>
          </p:cNvPr>
          <p:cNvSpPr/>
          <p:nvPr/>
        </p:nvSpPr>
        <p:spPr>
          <a:xfrm>
            <a:off x="3706934" y="6764525"/>
            <a:ext cx="424746" cy="409794"/>
          </a:xfrm>
          <a:prstGeom prst="diamond">
            <a:avLst/>
          </a:prstGeom>
          <a:solidFill>
            <a:schemeClr val="bg2">
              <a:lumMod val="25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IN" sz="2700" dirty="0"/>
          </a:p>
        </p:txBody>
      </p:sp>
      <p:sp>
        <p:nvSpPr>
          <p:cNvPr id="109" name="Diamond 108">
            <a:extLst>
              <a:ext uri="{FF2B5EF4-FFF2-40B4-BE49-F238E27FC236}">
                <a16:creationId xmlns:a16="http://schemas.microsoft.com/office/drawing/2014/main" xmlns="" id="{4AA55D02-F783-4412-85D3-CDEA20918596}"/>
              </a:ext>
            </a:extLst>
          </p:cNvPr>
          <p:cNvSpPr/>
          <p:nvPr/>
        </p:nvSpPr>
        <p:spPr>
          <a:xfrm>
            <a:off x="14159494" y="6786935"/>
            <a:ext cx="424746" cy="409794"/>
          </a:xfrm>
          <a:prstGeom prst="diamond">
            <a:avLst/>
          </a:prstGeom>
          <a:solidFill>
            <a:schemeClr val="bg2">
              <a:lumMod val="25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IN" sz="2700" dirty="0"/>
          </a:p>
        </p:txBody>
      </p:sp>
      <p:sp>
        <p:nvSpPr>
          <p:cNvPr id="110" name="Rounded Rectangle 32">
            <a:extLst>
              <a:ext uri="{FF2B5EF4-FFF2-40B4-BE49-F238E27FC236}">
                <a16:creationId xmlns:a16="http://schemas.microsoft.com/office/drawing/2014/main" xmlns="" id="{60F1057A-D37A-4CAC-819D-BEC7F0328C14}"/>
              </a:ext>
            </a:extLst>
          </p:cNvPr>
          <p:cNvSpPr/>
          <p:nvPr/>
        </p:nvSpPr>
        <p:spPr>
          <a:xfrm>
            <a:off x="13848071" y="9259383"/>
            <a:ext cx="1558798" cy="655663"/>
          </a:xfrm>
          <a:prstGeom prst="roundRect">
            <a:avLst/>
          </a:prstGeom>
          <a:solidFill>
            <a:schemeClr val="accent1">
              <a:lumMod val="50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1371455" tIns="137145" rIns="1371455" bIns="137145" numCol="1" anchor="ctr" anchorCtr="1" compatLnSpc="1">
            <a:prstTxWarp prst="textNoShape">
              <a:avLst/>
            </a:prstTxWarp>
          </a:bodyPr>
          <a:lstStyle/>
          <a:p>
            <a:endParaRPr lang="en-US" sz="2699" ker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1" name="Rounded Rectangle 32">
            <a:extLst>
              <a:ext uri="{FF2B5EF4-FFF2-40B4-BE49-F238E27FC236}">
                <a16:creationId xmlns:a16="http://schemas.microsoft.com/office/drawing/2014/main" xmlns="" id="{AF5B5693-384D-4F01-9A6D-E00DF85E981B}"/>
              </a:ext>
            </a:extLst>
          </p:cNvPr>
          <p:cNvSpPr/>
          <p:nvPr/>
        </p:nvSpPr>
        <p:spPr>
          <a:xfrm>
            <a:off x="7435944" y="9259383"/>
            <a:ext cx="1558798" cy="655663"/>
          </a:xfrm>
          <a:prstGeom prst="roundRect">
            <a:avLst/>
          </a:prstGeom>
          <a:solidFill>
            <a:schemeClr val="accent1">
              <a:lumMod val="50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1371455" tIns="137145" rIns="1371455" bIns="137145" numCol="1" anchor="ctr" anchorCtr="1" compatLnSpc="1">
            <a:prstTxWarp prst="textNoShape">
              <a:avLst/>
            </a:prstTxWarp>
          </a:bodyPr>
          <a:lstStyle/>
          <a:p>
            <a:endParaRPr lang="en-US" sz="2699" ker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2" name="Rounded Rectangle 32">
            <a:extLst>
              <a:ext uri="{FF2B5EF4-FFF2-40B4-BE49-F238E27FC236}">
                <a16:creationId xmlns:a16="http://schemas.microsoft.com/office/drawing/2014/main" xmlns="" id="{E758C662-6035-4DA0-8352-F82EEB114893}"/>
              </a:ext>
            </a:extLst>
          </p:cNvPr>
          <p:cNvSpPr/>
          <p:nvPr/>
        </p:nvSpPr>
        <p:spPr>
          <a:xfrm>
            <a:off x="761149" y="9238567"/>
            <a:ext cx="1558798" cy="655663"/>
          </a:xfrm>
          <a:prstGeom prst="roundRect">
            <a:avLst/>
          </a:prstGeom>
          <a:solidFill>
            <a:schemeClr val="accent1">
              <a:lumMod val="50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1371455" tIns="137145" rIns="1371455" bIns="137145" numCol="1" anchor="ctr" anchorCtr="1" compatLnSpc="1">
            <a:prstTxWarp prst="textNoShape">
              <a:avLst/>
            </a:prstTxWarp>
          </a:bodyPr>
          <a:lstStyle/>
          <a:p>
            <a:endParaRPr lang="en-US" sz="2699" ker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3" name="TextBox 112">
            <a:extLst>
              <a:ext uri="{FF2B5EF4-FFF2-40B4-BE49-F238E27FC236}">
                <a16:creationId xmlns:a16="http://schemas.microsoft.com/office/drawing/2014/main" xmlns="" id="{625B261F-5DBF-47CD-87DB-D376AAEA3236}"/>
              </a:ext>
            </a:extLst>
          </p:cNvPr>
          <p:cNvSpPr txBox="1"/>
          <p:nvPr/>
        </p:nvSpPr>
        <p:spPr>
          <a:xfrm>
            <a:off x="1004787" y="9224197"/>
            <a:ext cx="3164899" cy="646331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428682" indent="-428682">
              <a:buFont typeface="Wingdings" panose="05000000000000000000" pitchFamily="2" charset="2"/>
              <a:buChar char="q"/>
            </a:pPr>
            <a:r>
              <a:rPr lang="en-IN" dirty="0">
                <a:solidFill>
                  <a:schemeClr val="bg1"/>
                </a:solidFill>
                <a:latin typeface="Franklin Gothic Book" panose="020B0503020102020204" pitchFamily="34" charset="0"/>
              </a:rPr>
              <a:t>Periodic Status Reports</a:t>
            </a:r>
          </a:p>
          <a:p>
            <a:pPr marL="428682" indent="-428682">
              <a:buFont typeface="Wingdings" panose="05000000000000000000" pitchFamily="2" charset="2"/>
              <a:buChar char="q"/>
            </a:pPr>
            <a:r>
              <a:rPr lang="en-IN" dirty="0">
                <a:solidFill>
                  <a:schemeClr val="bg1"/>
                </a:solidFill>
                <a:latin typeface="Franklin Gothic Book" panose="020B0503020102020204" pitchFamily="34" charset="0"/>
              </a:rPr>
              <a:t>Minutes of Meetings</a:t>
            </a:r>
          </a:p>
        </p:txBody>
      </p:sp>
      <p:sp>
        <p:nvSpPr>
          <p:cNvPr id="114" name="TextBox 113">
            <a:extLst>
              <a:ext uri="{FF2B5EF4-FFF2-40B4-BE49-F238E27FC236}">
                <a16:creationId xmlns:a16="http://schemas.microsoft.com/office/drawing/2014/main" xmlns="" id="{3A13AE49-2C3E-4FFD-BC91-3F198DFE36C4}"/>
              </a:ext>
            </a:extLst>
          </p:cNvPr>
          <p:cNvSpPr txBox="1"/>
          <p:nvPr/>
        </p:nvSpPr>
        <p:spPr>
          <a:xfrm>
            <a:off x="7686452" y="9224197"/>
            <a:ext cx="3172395" cy="646331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x-none"/>
            </a:defPPr>
            <a:lvl1pPr marL="285750" indent="-285750">
              <a:buFont typeface="Wingdings" panose="05000000000000000000" pitchFamily="2" charset="2"/>
              <a:buChar char="q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IN" sz="1800" dirty="0">
                <a:solidFill>
                  <a:schemeClr val="bg1"/>
                </a:solidFill>
                <a:latin typeface="Franklin Gothic Book" panose="020B0503020102020204" pitchFamily="34" charset="0"/>
              </a:rPr>
              <a:t>Budget Tracking</a:t>
            </a:r>
          </a:p>
          <a:p>
            <a:r>
              <a:rPr lang="en-IN" sz="1800" dirty="0">
                <a:solidFill>
                  <a:schemeClr val="bg1"/>
                </a:solidFill>
                <a:latin typeface="Franklin Gothic Book" panose="020B0503020102020204" pitchFamily="34" charset="0"/>
              </a:rPr>
              <a:t>Change Order</a:t>
            </a:r>
          </a:p>
        </p:txBody>
      </p:sp>
      <p:sp>
        <p:nvSpPr>
          <p:cNvPr id="115" name="TextBox 114">
            <a:extLst>
              <a:ext uri="{FF2B5EF4-FFF2-40B4-BE49-F238E27FC236}">
                <a16:creationId xmlns:a16="http://schemas.microsoft.com/office/drawing/2014/main" xmlns="" id="{E38DD616-B2A0-4572-AFB7-EDAF94545119}"/>
              </a:ext>
            </a:extLst>
          </p:cNvPr>
          <p:cNvSpPr txBox="1"/>
          <p:nvPr/>
        </p:nvSpPr>
        <p:spPr>
          <a:xfrm>
            <a:off x="14079584" y="9224197"/>
            <a:ext cx="3368392" cy="646331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x-none"/>
            </a:defPPr>
            <a:lvl1pPr marL="285750" indent="-285750">
              <a:buFont typeface="Wingdings" panose="05000000000000000000" pitchFamily="2" charset="2"/>
              <a:buChar char="q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IN" sz="1800" dirty="0">
                <a:solidFill>
                  <a:schemeClr val="bg1"/>
                </a:solidFill>
                <a:latin typeface="Franklin Gothic Book" panose="020B0503020102020204" pitchFamily="34" charset="0"/>
              </a:rPr>
              <a:t>Issues &amp; Change Register</a:t>
            </a:r>
          </a:p>
          <a:p>
            <a:r>
              <a:rPr lang="en-IN" sz="1800" dirty="0">
                <a:solidFill>
                  <a:schemeClr val="bg1"/>
                </a:solidFill>
                <a:latin typeface="Franklin Gothic Book" panose="020B0503020102020204" pitchFamily="34" charset="0"/>
              </a:rPr>
              <a:t>Project Closure Report</a:t>
            </a:r>
          </a:p>
        </p:txBody>
      </p:sp>
      <p:cxnSp>
        <p:nvCxnSpPr>
          <p:cNvPr id="77" name="Straight Connector 76">
            <a:extLst>
              <a:ext uri="{FF2B5EF4-FFF2-40B4-BE49-F238E27FC236}">
                <a16:creationId xmlns:a16="http://schemas.microsoft.com/office/drawing/2014/main" xmlns="" id="{06DA926A-2DE9-4DBA-8E05-84905ABD1009}"/>
              </a:ext>
            </a:extLst>
          </p:cNvPr>
          <p:cNvCxnSpPr>
            <a:cxnSpLocks/>
          </p:cNvCxnSpPr>
          <p:nvPr/>
        </p:nvCxnSpPr>
        <p:spPr>
          <a:xfrm>
            <a:off x="10517898" y="3336623"/>
            <a:ext cx="0" cy="783458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9578420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996287" y="123604"/>
            <a:ext cx="17293300" cy="1041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7400"/>
              </a:lnSpc>
            </a:pPr>
            <a:r>
              <a:rPr lang="en-US" sz="60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Happy Clientele</a:t>
            </a:r>
            <a:endParaRPr lang="en-US" sz="3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cxnSp>
        <p:nvCxnSpPr>
          <p:cNvPr id="5" name="Прямая соединительная линия 15"/>
          <p:cNvCxnSpPr/>
          <p:nvPr/>
        </p:nvCxnSpPr>
        <p:spPr>
          <a:xfrm>
            <a:off x="1587" y="1330039"/>
            <a:ext cx="3619500" cy="0"/>
          </a:xfrm>
          <a:prstGeom prst="line">
            <a:avLst/>
          </a:prstGeom>
          <a:ln w="57150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3706363" y="672060"/>
            <a:ext cx="13064082" cy="9394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7400"/>
              </a:lnSpc>
            </a:pPr>
            <a:r>
              <a:rPr lang="en-US" sz="40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Delivering value and innovation</a:t>
            </a:r>
            <a:endParaRPr lang="en-US" sz="4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84" name="Picture 83">
            <a:extLst>
              <a:ext uri="{FF2B5EF4-FFF2-40B4-BE49-F238E27FC236}">
                <a16:creationId xmlns:a16="http://schemas.microsoft.com/office/drawing/2014/main" xmlns="" id="{EF9E5563-E8B1-450E-9501-6EE4A3AC6D1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24156" y="4329177"/>
            <a:ext cx="2755078" cy="1236639"/>
          </a:xfrm>
          <a:prstGeom prst="rect">
            <a:avLst/>
          </a:prstGeom>
        </p:spPr>
      </p:pic>
      <p:pic>
        <p:nvPicPr>
          <p:cNvPr id="86" name="Picture 14" descr="Panchayati Raj Department, Government of Odisha - Home | Facebook">
            <a:extLst>
              <a:ext uri="{FF2B5EF4-FFF2-40B4-BE49-F238E27FC236}">
                <a16:creationId xmlns:a16="http://schemas.microsoft.com/office/drawing/2014/main" xmlns="" id="{33C232F9-E7ED-447B-8DAC-7B81217D50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83378" y="2020993"/>
            <a:ext cx="1619218" cy="16192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9" name="Picture 16" descr="MSME">
            <a:extLst>
              <a:ext uri="{FF2B5EF4-FFF2-40B4-BE49-F238E27FC236}">
                <a16:creationId xmlns:a16="http://schemas.microsoft.com/office/drawing/2014/main" xmlns="" id="{22BFB1F2-7C86-4862-9200-FB186169C7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66018" y="1696100"/>
            <a:ext cx="2324607" cy="21378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0" name="Picture 89">
            <a:extLst>
              <a:ext uri="{FF2B5EF4-FFF2-40B4-BE49-F238E27FC236}">
                <a16:creationId xmlns:a16="http://schemas.microsoft.com/office/drawing/2014/main" xmlns="" id="{7557CD36-6221-4D8F-BECD-326F587F4ACC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763" y="6668027"/>
            <a:ext cx="2563408" cy="389104"/>
          </a:xfrm>
          <a:prstGeom prst="rect">
            <a:avLst/>
          </a:prstGeom>
        </p:spPr>
      </p:pic>
      <p:pic>
        <p:nvPicPr>
          <p:cNvPr id="91" name="Picture 90">
            <a:extLst>
              <a:ext uri="{FF2B5EF4-FFF2-40B4-BE49-F238E27FC236}">
                <a16:creationId xmlns:a16="http://schemas.microsoft.com/office/drawing/2014/main" xmlns="" id="{F2AC9888-1D2E-4046-8891-E5715ED6F5F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81823" y="3988424"/>
            <a:ext cx="1594043" cy="1638829"/>
          </a:xfrm>
          <a:prstGeom prst="rect">
            <a:avLst/>
          </a:prstGeom>
        </p:spPr>
      </p:pic>
      <p:pic>
        <p:nvPicPr>
          <p:cNvPr id="92" name="Picture 91">
            <a:extLst>
              <a:ext uri="{FF2B5EF4-FFF2-40B4-BE49-F238E27FC236}">
                <a16:creationId xmlns:a16="http://schemas.microsoft.com/office/drawing/2014/main" xmlns="" id="{B60A7F76-C303-4305-B654-6AC8139E36A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4097" y="8317648"/>
            <a:ext cx="2287522" cy="897759"/>
          </a:xfrm>
          <a:prstGeom prst="rect">
            <a:avLst/>
          </a:prstGeom>
        </p:spPr>
      </p:pic>
      <p:pic>
        <p:nvPicPr>
          <p:cNvPr id="93" name="Picture 92" descr="Image result for atmosphere hotels and resorts logo">
            <a:extLst>
              <a:ext uri="{FF2B5EF4-FFF2-40B4-BE49-F238E27FC236}">
                <a16:creationId xmlns:a16="http://schemas.microsoft.com/office/drawing/2014/main" xmlns="" id="{B099B06B-FE3C-486D-8BA0-000CA83418EF}"/>
              </a:ext>
            </a:extLst>
          </p:cNvPr>
          <p:cNvPicPr/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08414" y="6280870"/>
            <a:ext cx="2466495" cy="1024759"/>
          </a:xfrm>
          <a:prstGeom prst="rect">
            <a:avLst/>
          </a:prstGeom>
          <a:noFill/>
          <a:ln>
            <a:noFill/>
          </a:ln>
        </p:spPr>
      </p:pic>
      <p:pic>
        <p:nvPicPr>
          <p:cNvPr id="94" name="Picture 2" descr="A picture containing device&#10;&#10;Description automatically generated">
            <a:extLst>
              <a:ext uri="{FF2B5EF4-FFF2-40B4-BE49-F238E27FC236}">
                <a16:creationId xmlns:a16="http://schemas.microsoft.com/office/drawing/2014/main" xmlns="" id="{0676BB2A-7603-4D6B-9DBE-709FDA14D9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21313" y="5895796"/>
            <a:ext cx="1605250" cy="1605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5" name="Picture 94">
            <a:extLst>
              <a:ext uri="{FF2B5EF4-FFF2-40B4-BE49-F238E27FC236}">
                <a16:creationId xmlns:a16="http://schemas.microsoft.com/office/drawing/2014/main" xmlns="" id="{5CF91D2A-0CE8-438E-8C56-FC2B567E1C0B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7467" y="6373545"/>
            <a:ext cx="1640781" cy="839407"/>
          </a:xfrm>
          <a:prstGeom prst="rect">
            <a:avLst/>
          </a:prstGeom>
        </p:spPr>
      </p:pic>
      <p:pic>
        <p:nvPicPr>
          <p:cNvPr id="96" name="Picture 95">
            <a:extLst>
              <a:ext uri="{FF2B5EF4-FFF2-40B4-BE49-F238E27FC236}">
                <a16:creationId xmlns:a16="http://schemas.microsoft.com/office/drawing/2014/main" xmlns="" id="{CBF9CFA0-C28A-454F-B359-0E2BEC1EB61A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4156" y="2323347"/>
            <a:ext cx="2868296" cy="1188065"/>
          </a:xfrm>
          <a:prstGeom prst="rect">
            <a:avLst/>
          </a:prstGeom>
        </p:spPr>
      </p:pic>
      <p:pic>
        <p:nvPicPr>
          <p:cNvPr id="97" name="Picture 96">
            <a:extLst>
              <a:ext uri="{FF2B5EF4-FFF2-40B4-BE49-F238E27FC236}">
                <a16:creationId xmlns:a16="http://schemas.microsoft.com/office/drawing/2014/main" xmlns="" id="{F8D78378-0A2C-416B-817F-9FE0D7471E80}"/>
              </a:ext>
            </a:extLst>
          </p:cNvPr>
          <p:cNvPicPr/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43886" y="3950192"/>
            <a:ext cx="2676377" cy="1786572"/>
          </a:xfrm>
          <a:prstGeom prst="rect">
            <a:avLst/>
          </a:prstGeom>
          <a:ln>
            <a:noFill/>
          </a:ln>
          <a:effectLst/>
        </p:spPr>
      </p:pic>
      <p:pic>
        <p:nvPicPr>
          <p:cNvPr id="98" name="Picture 97">
            <a:extLst>
              <a:ext uri="{FF2B5EF4-FFF2-40B4-BE49-F238E27FC236}">
                <a16:creationId xmlns:a16="http://schemas.microsoft.com/office/drawing/2014/main" xmlns="" id="{0BEC46C1-C230-4C56-9AEA-3D5DF761AE92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13992" y="8328877"/>
            <a:ext cx="3036873" cy="808816"/>
          </a:xfrm>
          <a:prstGeom prst="rect">
            <a:avLst/>
          </a:prstGeom>
        </p:spPr>
      </p:pic>
      <p:pic>
        <p:nvPicPr>
          <p:cNvPr id="99" name="image1.jpeg">
            <a:extLst>
              <a:ext uri="{FF2B5EF4-FFF2-40B4-BE49-F238E27FC236}">
                <a16:creationId xmlns:a16="http://schemas.microsoft.com/office/drawing/2014/main" xmlns="" id="{DE14937D-6868-44C2-9427-A95916168DB0}"/>
              </a:ext>
            </a:extLst>
          </p:cNvPr>
          <p:cNvPicPr/>
          <p:nvPr/>
        </p:nvPicPr>
        <p:blipFill>
          <a:blip r:embed="rId14" cstate="print"/>
          <a:stretch>
            <a:fillRect/>
          </a:stretch>
        </p:blipFill>
        <p:spPr>
          <a:xfrm>
            <a:off x="8112932" y="8071341"/>
            <a:ext cx="2137504" cy="994196"/>
          </a:xfrm>
          <a:prstGeom prst="rect">
            <a:avLst/>
          </a:prstGeom>
        </p:spPr>
      </p:pic>
      <p:pic>
        <p:nvPicPr>
          <p:cNvPr id="100" name="Picture 99" descr="Thriveni EarthMovers Pvt.Ltd | LinkedIn">
            <a:extLst>
              <a:ext uri="{FF2B5EF4-FFF2-40B4-BE49-F238E27FC236}">
                <a16:creationId xmlns:a16="http://schemas.microsoft.com/office/drawing/2014/main" xmlns="" id="{2899F4AF-DD0C-4A30-B7E1-BB167F0AFC3F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15207" y="6098494"/>
            <a:ext cx="1471930" cy="1207135"/>
          </a:xfrm>
          <a:prstGeom prst="rect">
            <a:avLst/>
          </a:prstGeom>
          <a:noFill/>
          <a:ln>
            <a:noFill/>
          </a:ln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xmlns="" id="{7F208F2A-134F-4AD9-A2B4-68C79AF9F1BE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3355" y="4303955"/>
            <a:ext cx="2743865" cy="1247211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xmlns="" id="{45A07320-D18D-42C0-86A2-8343D1BD919E}"/>
              </a:ext>
            </a:extLst>
          </p:cNvPr>
          <p:cNvPicPr/>
          <p:nvPr/>
        </p:nvPicPr>
        <p:blipFill>
          <a:blip r:embed="rId17"/>
          <a:stretch>
            <a:fillRect/>
          </a:stretch>
        </p:blipFill>
        <p:spPr>
          <a:xfrm>
            <a:off x="282521" y="4249988"/>
            <a:ext cx="1427531" cy="137726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3355" y="2016215"/>
            <a:ext cx="2809875" cy="1628775"/>
          </a:xfrm>
          <a:prstGeom prst="rect">
            <a:avLst/>
          </a:prstGeom>
        </p:spPr>
      </p:pic>
      <p:pic>
        <p:nvPicPr>
          <p:cNvPr id="25" name="Picture 24"/>
          <p:cNvPicPr/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71749" y="7921271"/>
            <a:ext cx="2383458" cy="1402838"/>
          </a:xfrm>
          <a:prstGeom prst="rect">
            <a:avLst/>
          </a:prstGeom>
          <a:noFill/>
          <a:ln>
            <a:noFill/>
          </a:ln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xmlns="" id="{E37554F6-556A-4915-94DE-25A057F0AED8}"/>
              </a:ext>
            </a:extLst>
          </p:cNvPr>
          <p:cNvPicPr/>
          <p:nvPr/>
        </p:nvPicPr>
        <p:blipFill>
          <a:blip r:embed="rId20">
            <a:extLst>
              <a:ext uri="{BEBA8EAE-BF5A-486C-A8C5-ECC9F3942E4B}">
                <a14:imgProps xmlns:a14="http://schemas.microsoft.com/office/drawing/2010/main">
                  <a14:imgLayer r:embed="rId21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74213" y="8112698"/>
            <a:ext cx="2424872" cy="880764"/>
          </a:xfrm>
          <a:prstGeom prst="rect">
            <a:avLst/>
          </a:prstGeom>
          <a:effectLst>
            <a:softEdge rad="31750"/>
          </a:effectLst>
        </p:spPr>
      </p:pic>
      <p:pic>
        <p:nvPicPr>
          <p:cNvPr id="27" name="Picture 2" descr="File:Coat of arms of Chhattisgarh.svg - Wikimedia Commons"/>
          <p:cNvPicPr>
            <a:picLocks noChangeAspect="1" noChangeArrowheads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61077" y="2020636"/>
            <a:ext cx="1714789" cy="17147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1994809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Прямоугольник 4"/>
          <p:cNvSpPr/>
          <p:nvPr/>
        </p:nvSpPr>
        <p:spPr>
          <a:xfrm>
            <a:off x="2688" y="0"/>
            <a:ext cx="3390627" cy="10288588"/>
          </a:xfrm>
          <a:prstGeom prst="rect">
            <a:avLst/>
          </a:prstGeom>
          <a:solidFill>
            <a:srgbClr val="80828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2" name="TextBox 171"/>
          <p:cNvSpPr txBox="1"/>
          <p:nvPr/>
        </p:nvSpPr>
        <p:spPr>
          <a:xfrm>
            <a:off x="4708638" y="123604"/>
            <a:ext cx="7226687" cy="1041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7400"/>
              </a:lnSpc>
            </a:pPr>
            <a:r>
              <a:rPr lang="en-US" sz="60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Practice  excellence</a:t>
            </a:r>
            <a:endParaRPr lang="en-US" sz="6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cxnSp>
        <p:nvCxnSpPr>
          <p:cNvPr id="173" name="Прямая соединительная линия 15"/>
          <p:cNvCxnSpPr/>
          <p:nvPr/>
        </p:nvCxnSpPr>
        <p:spPr>
          <a:xfrm>
            <a:off x="3402508" y="1330039"/>
            <a:ext cx="3619500" cy="0"/>
          </a:xfrm>
          <a:prstGeom prst="line">
            <a:avLst/>
          </a:prstGeom>
          <a:ln w="57150">
            <a:solidFill>
              <a:schemeClr val="accent5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TextBox 42"/>
          <p:cNvSpPr txBox="1"/>
          <p:nvPr/>
        </p:nvSpPr>
        <p:spPr>
          <a:xfrm>
            <a:off x="7209721" y="682475"/>
            <a:ext cx="8192193" cy="9394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7400"/>
              </a:lnSpc>
            </a:pPr>
            <a:r>
              <a:rPr lang="en-US" sz="40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The delivery governance model</a:t>
            </a:r>
            <a:endParaRPr lang="en-US" sz="4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grpSp>
        <p:nvGrpSpPr>
          <p:cNvPr id="44" name="Group 43">
            <a:extLst>
              <a:ext uri="{FF2B5EF4-FFF2-40B4-BE49-F238E27FC236}">
                <a16:creationId xmlns:a16="http://schemas.microsoft.com/office/drawing/2014/main" xmlns="" id="{5B0C3910-9594-4BF8-B034-0E6334485D4B}"/>
              </a:ext>
            </a:extLst>
          </p:cNvPr>
          <p:cNvGrpSpPr/>
          <p:nvPr/>
        </p:nvGrpSpPr>
        <p:grpSpPr>
          <a:xfrm>
            <a:off x="969776" y="7216013"/>
            <a:ext cx="1527808" cy="2391279"/>
            <a:chOff x="45072" y="4866485"/>
            <a:chExt cx="1115857" cy="1746505"/>
          </a:xfrm>
          <a:solidFill>
            <a:schemeClr val="accent5">
              <a:lumMod val="50000"/>
            </a:schemeClr>
          </a:solidFill>
        </p:grpSpPr>
        <p:sp>
          <p:nvSpPr>
            <p:cNvPr id="47" name="Rounded Rectangle 19">
              <a:extLst>
                <a:ext uri="{FF2B5EF4-FFF2-40B4-BE49-F238E27FC236}">
                  <a16:creationId xmlns:a16="http://schemas.microsoft.com/office/drawing/2014/main" xmlns="" id="{C1A425F6-3D46-43D4-9136-5B83D903790B}"/>
                </a:ext>
              </a:extLst>
            </p:cNvPr>
            <p:cNvSpPr/>
            <p:nvPr/>
          </p:nvSpPr>
          <p:spPr>
            <a:xfrm>
              <a:off x="302536" y="4866485"/>
              <a:ext cx="858393" cy="1746505"/>
            </a:xfrm>
            <a:prstGeom prst="roundRect">
              <a:avLst/>
            </a:prstGeom>
            <a:grpFill/>
            <a:ln>
              <a:noFill/>
              <a:prstDash val="sysDash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Rectangle 49">
              <a:extLst>
                <a:ext uri="{FF2B5EF4-FFF2-40B4-BE49-F238E27FC236}">
                  <a16:creationId xmlns:a16="http://schemas.microsoft.com/office/drawing/2014/main" xmlns="" id="{29E350AC-DB9B-4822-AC60-EAC392C2FBE4}"/>
                </a:ext>
              </a:extLst>
            </p:cNvPr>
            <p:cNvSpPr/>
            <p:nvPr/>
          </p:nvSpPr>
          <p:spPr>
            <a:xfrm rot="16200000">
              <a:off x="-61017" y="5530783"/>
              <a:ext cx="1710736" cy="382141"/>
            </a:xfrm>
            <a:prstGeom prst="rect">
              <a:avLst/>
            </a:prstGeom>
            <a:grpFill/>
            <a:ln>
              <a:noFill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en-IN" sz="2800" dirty="0" err="1">
                  <a:solidFill>
                    <a:schemeClr val="bg1"/>
                  </a:solidFill>
                  <a:latin typeface="+mj-lt"/>
                </a:rPr>
                <a:t>Operational</a:t>
              </a:r>
              <a:r>
                <a:rPr lang="en-IN" sz="2800" dirty="0" err="1">
                  <a:solidFill>
                    <a:srgbClr val="414141"/>
                  </a:solidFill>
                  <a:latin typeface="+mj-lt"/>
                </a:rPr>
                <a:t>l</a:t>
              </a:r>
              <a:endParaRPr lang="en-IN" sz="2800" dirty="0">
                <a:solidFill>
                  <a:srgbClr val="414141"/>
                </a:solidFill>
                <a:latin typeface="+mj-lt"/>
              </a:endParaRPr>
            </a:p>
          </p:txBody>
        </p:sp>
        <p:sp>
          <p:nvSpPr>
            <p:cNvPr id="51" name="Oval 50">
              <a:extLst>
                <a:ext uri="{FF2B5EF4-FFF2-40B4-BE49-F238E27FC236}">
                  <a16:creationId xmlns:a16="http://schemas.microsoft.com/office/drawing/2014/main" xmlns="" id="{387DB6D9-47F3-478A-BDC3-D6AE067D8877}"/>
                </a:ext>
              </a:extLst>
            </p:cNvPr>
            <p:cNvSpPr/>
            <p:nvPr/>
          </p:nvSpPr>
          <p:spPr>
            <a:xfrm>
              <a:off x="45072" y="5376467"/>
              <a:ext cx="514350" cy="514350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 w="57150">
              <a:solidFill>
                <a:srgbClr val="DFB348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Oval 51">
              <a:extLst>
                <a:ext uri="{FF2B5EF4-FFF2-40B4-BE49-F238E27FC236}">
                  <a16:creationId xmlns:a16="http://schemas.microsoft.com/office/drawing/2014/main" xmlns="" id="{F69C1834-2A95-4C81-8C38-382377299429}"/>
                </a:ext>
              </a:extLst>
            </p:cNvPr>
            <p:cNvSpPr/>
            <p:nvPr/>
          </p:nvSpPr>
          <p:spPr>
            <a:xfrm>
              <a:off x="99497" y="5430892"/>
              <a:ext cx="405499" cy="405499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53" name="Picture 2" descr="C:\Users\sachin.tanwar\Desktop\ppt-30-06\white icon (2)\white icon\analytics-icon.png">
              <a:extLst>
                <a:ext uri="{FF2B5EF4-FFF2-40B4-BE49-F238E27FC236}">
                  <a16:creationId xmlns:a16="http://schemas.microsoft.com/office/drawing/2014/main" xmlns="" id="{0E84401F-D22F-448D-B9AA-F6FD5234822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6200000">
              <a:off x="134804" y="5508754"/>
              <a:ext cx="299074" cy="299074"/>
            </a:xfrm>
            <a:prstGeom prst="rect">
              <a:avLst/>
            </a:prstGeom>
            <a:grpFill/>
          </p:spPr>
        </p:pic>
      </p:grpSp>
      <p:grpSp>
        <p:nvGrpSpPr>
          <p:cNvPr id="12" name="Group 11"/>
          <p:cNvGrpSpPr/>
          <p:nvPr/>
        </p:nvGrpSpPr>
        <p:grpSpPr>
          <a:xfrm>
            <a:off x="977372" y="4619448"/>
            <a:ext cx="1512616" cy="2391278"/>
            <a:chOff x="974885" y="4619449"/>
            <a:chExt cx="1512616" cy="2391278"/>
          </a:xfrm>
          <a:solidFill>
            <a:schemeClr val="accent5">
              <a:lumMod val="50000"/>
            </a:schemeClr>
          </a:solidFill>
        </p:grpSpPr>
        <p:grpSp>
          <p:nvGrpSpPr>
            <p:cNvPr id="55" name="Group 54">
              <a:extLst>
                <a:ext uri="{FF2B5EF4-FFF2-40B4-BE49-F238E27FC236}">
                  <a16:creationId xmlns:a16="http://schemas.microsoft.com/office/drawing/2014/main" xmlns="" id="{C34A7FCB-9A15-434E-B1F1-5E12F774C9A5}"/>
                </a:ext>
              </a:extLst>
            </p:cNvPr>
            <p:cNvGrpSpPr/>
            <p:nvPr/>
          </p:nvGrpSpPr>
          <p:grpSpPr>
            <a:xfrm>
              <a:off x="1312205" y="4619449"/>
              <a:ext cx="1175296" cy="2391278"/>
              <a:chOff x="277791" y="2561370"/>
              <a:chExt cx="858395" cy="1746505"/>
            </a:xfrm>
            <a:grpFill/>
          </p:grpSpPr>
          <p:sp>
            <p:nvSpPr>
              <p:cNvPr id="59" name="Rounded Rectangle 15">
                <a:extLst>
                  <a:ext uri="{FF2B5EF4-FFF2-40B4-BE49-F238E27FC236}">
                    <a16:creationId xmlns:a16="http://schemas.microsoft.com/office/drawing/2014/main" xmlns="" id="{58955F1C-7E7C-4611-BEC9-C6A764148B95}"/>
                  </a:ext>
                </a:extLst>
              </p:cNvPr>
              <p:cNvSpPr/>
              <p:nvPr/>
            </p:nvSpPr>
            <p:spPr>
              <a:xfrm>
                <a:off x="277791" y="2561371"/>
                <a:ext cx="858395" cy="1746504"/>
              </a:xfrm>
              <a:prstGeom prst="roundRect">
                <a:avLst/>
              </a:prstGeom>
              <a:grpFill/>
              <a:ln>
                <a:noFill/>
                <a:prstDash val="sysDash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60" name="Rectangle 59">
                <a:extLst>
                  <a:ext uri="{FF2B5EF4-FFF2-40B4-BE49-F238E27FC236}">
                    <a16:creationId xmlns:a16="http://schemas.microsoft.com/office/drawing/2014/main" xmlns="" id="{B9F5380A-1CC5-4869-A11C-3FECC0FFD709}"/>
                  </a:ext>
                </a:extLst>
              </p:cNvPr>
              <p:cNvSpPr/>
              <p:nvPr/>
            </p:nvSpPr>
            <p:spPr>
              <a:xfrm rot="16200000">
                <a:off x="-75904" y="3243552"/>
                <a:ext cx="1746505" cy="382141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sz="2800" dirty="0" err="1">
                    <a:solidFill>
                      <a:schemeClr val="bg1"/>
                    </a:solidFill>
                    <a:latin typeface="+mj-lt"/>
                  </a:rPr>
                  <a:t>Tactical</a:t>
                </a:r>
                <a:r>
                  <a:rPr lang="en-US" sz="2800" dirty="0" err="1">
                    <a:solidFill>
                      <a:srgbClr val="414141"/>
                    </a:solidFill>
                    <a:latin typeface="+mj-lt"/>
                  </a:rPr>
                  <a:t>l</a:t>
                </a:r>
                <a:endParaRPr lang="en-US" sz="2800" dirty="0">
                  <a:solidFill>
                    <a:srgbClr val="414141"/>
                  </a:solidFill>
                  <a:latin typeface="+mj-lt"/>
                </a:endParaRPr>
              </a:p>
            </p:txBody>
          </p:sp>
        </p:grpSp>
        <p:grpSp>
          <p:nvGrpSpPr>
            <p:cNvPr id="2" name="Group 1"/>
            <p:cNvGrpSpPr/>
            <p:nvPr/>
          </p:nvGrpSpPr>
          <p:grpSpPr>
            <a:xfrm>
              <a:off x="974885" y="5462970"/>
              <a:ext cx="704237" cy="704237"/>
              <a:chOff x="974885" y="5470396"/>
              <a:chExt cx="704237" cy="704237"/>
            </a:xfrm>
            <a:grpFill/>
          </p:grpSpPr>
          <p:sp>
            <p:nvSpPr>
              <p:cNvPr id="56" name="Oval 55">
                <a:extLst>
                  <a:ext uri="{FF2B5EF4-FFF2-40B4-BE49-F238E27FC236}">
                    <a16:creationId xmlns:a16="http://schemas.microsoft.com/office/drawing/2014/main" xmlns="" id="{CAED152F-0A04-49FA-B4D8-E6E861FE91D2}"/>
                  </a:ext>
                </a:extLst>
              </p:cNvPr>
              <p:cNvSpPr/>
              <p:nvPr/>
            </p:nvSpPr>
            <p:spPr>
              <a:xfrm>
                <a:off x="1064787" y="5549604"/>
                <a:ext cx="555201" cy="555201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57" name="Picture 4" descr="C:\Users\sachin.tanwar\Desktop\icons\icons\service bundle.png">
                <a:extLst>
                  <a:ext uri="{FF2B5EF4-FFF2-40B4-BE49-F238E27FC236}">
                    <a16:creationId xmlns:a16="http://schemas.microsoft.com/office/drawing/2014/main" xmlns="" id="{3B566814-CDD8-4074-A382-6B4E4B843DD0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 cstate="email">
                <a:biLevel thresh="25000"/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124201" y="5600419"/>
                <a:ext cx="429336" cy="429336"/>
              </a:xfrm>
              <a:prstGeom prst="rect">
                <a:avLst/>
              </a:prstGeom>
              <a:grpFill/>
            </p:spPr>
          </p:pic>
          <p:sp>
            <p:nvSpPr>
              <p:cNvPr id="58" name="Oval 57">
                <a:extLst>
                  <a:ext uri="{FF2B5EF4-FFF2-40B4-BE49-F238E27FC236}">
                    <a16:creationId xmlns:a16="http://schemas.microsoft.com/office/drawing/2014/main" xmlns="" id="{5B97FE95-0789-4D43-8AC8-41A1840582F2}"/>
                  </a:ext>
                </a:extLst>
              </p:cNvPr>
              <p:cNvSpPr/>
              <p:nvPr/>
            </p:nvSpPr>
            <p:spPr>
              <a:xfrm>
                <a:off x="974885" y="5470396"/>
                <a:ext cx="704237" cy="704237"/>
              </a:xfrm>
              <a:prstGeom prst="ellipse">
                <a:avLst/>
              </a:prstGeom>
              <a:grpFill/>
              <a:ln w="57150">
                <a:solidFill>
                  <a:schemeClr val="accent1">
                    <a:lumMod val="75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61" name="Group 60">
            <a:extLst>
              <a:ext uri="{FF2B5EF4-FFF2-40B4-BE49-F238E27FC236}">
                <a16:creationId xmlns:a16="http://schemas.microsoft.com/office/drawing/2014/main" xmlns="" id="{AFF37979-90ED-4B21-B906-D52941F2A0E7}"/>
              </a:ext>
            </a:extLst>
          </p:cNvPr>
          <p:cNvGrpSpPr/>
          <p:nvPr/>
        </p:nvGrpSpPr>
        <p:grpSpPr>
          <a:xfrm>
            <a:off x="936779" y="2022882"/>
            <a:ext cx="1579005" cy="2391279"/>
            <a:chOff x="20457" y="803259"/>
            <a:chExt cx="1153249" cy="1746505"/>
          </a:xfrm>
          <a:solidFill>
            <a:schemeClr val="accent5">
              <a:lumMod val="50000"/>
            </a:schemeClr>
          </a:solidFill>
        </p:grpSpPr>
        <p:sp>
          <p:nvSpPr>
            <p:cNvPr id="62" name="Rounded Rectangle 3">
              <a:extLst>
                <a:ext uri="{FF2B5EF4-FFF2-40B4-BE49-F238E27FC236}">
                  <a16:creationId xmlns:a16="http://schemas.microsoft.com/office/drawing/2014/main" xmlns="" id="{50488943-D00C-40AA-BAAF-FCE590A313AD}"/>
                </a:ext>
              </a:extLst>
            </p:cNvPr>
            <p:cNvSpPr/>
            <p:nvPr/>
          </p:nvSpPr>
          <p:spPr>
            <a:xfrm>
              <a:off x="315311" y="803259"/>
              <a:ext cx="858395" cy="1746505"/>
            </a:xfrm>
            <a:prstGeom prst="roundRect">
              <a:avLst/>
            </a:prstGeom>
            <a:grpFill/>
            <a:ln>
              <a:noFill/>
              <a:prstDash val="sysDash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Rectangle 62">
              <a:extLst>
                <a:ext uri="{FF2B5EF4-FFF2-40B4-BE49-F238E27FC236}">
                  <a16:creationId xmlns:a16="http://schemas.microsoft.com/office/drawing/2014/main" xmlns="" id="{B11F7774-5327-45D7-946E-C95AE3C279B7}"/>
                </a:ext>
              </a:extLst>
            </p:cNvPr>
            <p:cNvSpPr/>
            <p:nvPr/>
          </p:nvSpPr>
          <p:spPr>
            <a:xfrm rot="16200000">
              <a:off x="-49424" y="1485441"/>
              <a:ext cx="1746504" cy="382141"/>
            </a:xfrm>
            <a:prstGeom prst="rect">
              <a:avLst/>
            </a:prstGeom>
            <a:grpFill/>
            <a:ln>
              <a:noFill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en-IN" sz="2800" dirty="0">
                  <a:solidFill>
                    <a:schemeClr val="bg1"/>
                  </a:solidFill>
                  <a:latin typeface="+mj-lt"/>
                </a:rPr>
                <a:t>Strategic</a:t>
              </a:r>
            </a:p>
          </p:txBody>
        </p:sp>
        <p:pic>
          <p:nvPicPr>
            <p:cNvPr id="64" name="Picture 3" descr="C:\Users\sachin.tanwar\Downloads\1457034818_18.png">
              <a:extLst>
                <a:ext uri="{FF2B5EF4-FFF2-40B4-BE49-F238E27FC236}">
                  <a16:creationId xmlns:a16="http://schemas.microsoft.com/office/drawing/2014/main" xmlns="" id="{20428EB2-D0A2-4523-A114-C0F12BA68BE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grayscl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457" y="1381651"/>
              <a:ext cx="589708" cy="589708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</p:spPr>
        </p:pic>
      </p:grpSp>
      <p:cxnSp>
        <p:nvCxnSpPr>
          <p:cNvPr id="65" name="Straight Connector 64">
            <a:extLst>
              <a:ext uri="{FF2B5EF4-FFF2-40B4-BE49-F238E27FC236}">
                <a16:creationId xmlns:a16="http://schemas.microsoft.com/office/drawing/2014/main" xmlns="" id="{DB2D5BAA-9438-4509-B5AD-76C170758087}"/>
              </a:ext>
            </a:extLst>
          </p:cNvPr>
          <p:cNvCxnSpPr/>
          <p:nvPr/>
        </p:nvCxnSpPr>
        <p:spPr>
          <a:xfrm>
            <a:off x="1393733" y="4508971"/>
            <a:ext cx="15747855" cy="0"/>
          </a:xfrm>
          <a:prstGeom prst="line">
            <a:avLst/>
          </a:prstGeom>
          <a:ln>
            <a:solidFill>
              <a:srgbClr val="E5B849"/>
            </a:solidFill>
            <a:prstDash val="sys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6" name="Straight Connector 65">
            <a:extLst>
              <a:ext uri="{FF2B5EF4-FFF2-40B4-BE49-F238E27FC236}">
                <a16:creationId xmlns:a16="http://schemas.microsoft.com/office/drawing/2014/main" xmlns="" id="{E9146BA0-EB3B-47BE-A2EC-3CFBDB4A988E}"/>
              </a:ext>
            </a:extLst>
          </p:cNvPr>
          <p:cNvCxnSpPr/>
          <p:nvPr/>
        </p:nvCxnSpPr>
        <p:spPr>
          <a:xfrm>
            <a:off x="1393733" y="7106829"/>
            <a:ext cx="15747855" cy="0"/>
          </a:xfrm>
          <a:prstGeom prst="line">
            <a:avLst/>
          </a:prstGeom>
          <a:ln>
            <a:solidFill>
              <a:srgbClr val="E5B849"/>
            </a:solidFill>
            <a:prstDash val="sys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7" name="TextBox 36"/>
          <p:cNvSpPr txBox="1"/>
          <p:nvPr/>
        </p:nvSpPr>
        <p:spPr>
          <a:xfrm>
            <a:off x="3575714" y="2410327"/>
            <a:ext cx="401244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dirty="0">
                <a:solidFill>
                  <a:srgbClr val="414141"/>
                </a:solidFill>
              </a:rPr>
              <a:t>Engagement Review: Agreement and performance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dirty="0">
                <a:solidFill>
                  <a:srgbClr val="414141"/>
                </a:solidFill>
              </a:rPr>
              <a:t>Strategic Objectives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dirty="0">
                <a:solidFill>
                  <a:srgbClr val="414141"/>
                </a:solidFill>
              </a:rPr>
              <a:t>Long term planning 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dirty="0">
                <a:solidFill>
                  <a:srgbClr val="414141"/>
                </a:solidFill>
              </a:rPr>
              <a:t>Financial Review</a:t>
            </a:r>
          </a:p>
        </p:txBody>
      </p:sp>
      <p:sp>
        <p:nvSpPr>
          <p:cNvPr id="69" name="TextBox 68"/>
          <p:cNvSpPr txBox="1"/>
          <p:nvPr/>
        </p:nvSpPr>
        <p:spPr>
          <a:xfrm>
            <a:off x="3575714" y="5345995"/>
            <a:ext cx="401244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dirty="0">
                <a:solidFill>
                  <a:srgbClr val="414141"/>
                </a:solidFill>
              </a:rPr>
              <a:t>Monthly review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dirty="0">
                <a:solidFill>
                  <a:srgbClr val="414141"/>
                </a:solidFill>
              </a:rPr>
              <a:t>Service Delivery / Performance review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dirty="0">
                <a:solidFill>
                  <a:srgbClr val="414141"/>
                </a:solidFill>
              </a:rPr>
              <a:t>Future Plan</a:t>
            </a:r>
          </a:p>
        </p:txBody>
      </p:sp>
      <p:sp>
        <p:nvSpPr>
          <p:cNvPr id="70" name="TextBox 69"/>
          <p:cNvSpPr txBox="1"/>
          <p:nvPr/>
        </p:nvSpPr>
        <p:spPr>
          <a:xfrm>
            <a:off x="3575714" y="7687903"/>
            <a:ext cx="401244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dirty="0">
                <a:solidFill>
                  <a:srgbClr val="414141"/>
                </a:solidFill>
              </a:rPr>
              <a:t>Weekly review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dirty="0">
                <a:solidFill>
                  <a:srgbClr val="414141"/>
                </a:solidFill>
              </a:rPr>
              <a:t>Demand Management 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dirty="0">
                <a:solidFill>
                  <a:srgbClr val="414141"/>
                </a:solidFill>
              </a:rPr>
              <a:t>Change management 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dirty="0">
                <a:solidFill>
                  <a:srgbClr val="414141"/>
                </a:solidFill>
              </a:rPr>
              <a:t>Weekly planning 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dirty="0">
                <a:solidFill>
                  <a:srgbClr val="414141"/>
                </a:solidFill>
              </a:rPr>
              <a:t>Metrics Management </a:t>
            </a:r>
          </a:p>
        </p:txBody>
      </p:sp>
      <p:sp>
        <p:nvSpPr>
          <p:cNvPr id="71" name="TextBox 70"/>
          <p:cNvSpPr txBox="1"/>
          <p:nvPr/>
        </p:nvSpPr>
        <p:spPr>
          <a:xfrm>
            <a:off x="8234577" y="3845016"/>
            <a:ext cx="298388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6D6E70"/>
                </a:solidFill>
                <a:latin typeface="+mj-lt"/>
              </a:rPr>
              <a:t>Executive Review</a:t>
            </a:r>
          </a:p>
        </p:txBody>
      </p:sp>
      <p:sp>
        <p:nvSpPr>
          <p:cNvPr id="72" name="TextBox 71"/>
          <p:cNvSpPr txBox="1"/>
          <p:nvPr/>
        </p:nvSpPr>
        <p:spPr>
          <a:xfrm>
            <a:off x="7975269" y="6446731"/>
            <a:ext cx="35024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6D6E70"/>
                </a:solidFill>
                <a:latin typeface="+mj-lt"/>
              </a:rPr>
              <a:t>Program Management</a:t>
            </a:r>
          </a:p>
        </p:txBody>
      </p:sp>
      <p:sp>
        <p:nvSpPr>
          <p:cNvPr id="73" name="TextBox 72"/>
          <p:cNvSpPr txBox="1"/>
          <p:nvPr/>
        </p:nvSpPr>
        <p:spPr>
          <a:xfrm>
            <a:off x="8234577" y="9181467"/>
            <a:ext cx="298388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6D6E70"/>
                </a:solidFill>
                <a:latin typeface="+mj-lt"/>
              </a:rPr>
              <a:t>Project Team</a:t>
            </a:r>
          </a:p>
        </p:txBody>
      </p:sp>
      <p:grpSp>
        <p:nvGrpSpPr>
          <p:cNvPr id="39" name="Group 38"/>
          <p:cNvGrpSpPr/>
          <p:nvPr/>
        </p:nvGrpSpPr>
        <p:grpSpPr>
          <a:xfrm>
            <a:off x="8358588" y="2685075"/>
            <a:ext cx="2556501" cy="830096"/>
            <a:chOff x="8358588" y="2409211"/>
            <a:chExt cx="2556501" cy="830096"/>
          </a:xfrm>
        </p:grpSpPr>
        <p:pic>
          <p:nvPicPr>
            <p:cNvPr id="74" name="Picture 73">
              <a:extLst>
                <a:ext uri="{FF2B5EF4-FFF2-40B4-BE49-F238E27FC236}">
                  <a16:creationId xmlns:a16="http://schemas.microsoft.com/office/drawing/2014/main" xmlns="" id="{ED2FA365-8386-4808-890F-7BA1C1C32DAD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duotone>
                <a:prstClr val="black"/>
                <a:srgbClr val="D9C3A5">
                  <a:tint val="50000"/>
                  <a:satMod val="180000"/>
                </a:srgbClr>
              </a:duotone>
            </a:blip>
            <a:stretch>
              <a:fillRect/>
            </a:stretch>
          </p:blipFill>
          <p:spPr>
            <a:xfrm>
              <a:off x="10069621" y="2409211"/>
              <a:ext cx="845468" cy="830096"/>
            </a:xfrm>
            <a:prstGeom prst="rect">
              <a:avLst/>
            </a:prstGeom>
          </p:spPr>
        </p:pic>
        <p:pic>
          <p:nvPicPr>
            <p:cNvPr id="75" name="Picture 74">
              <a:extLst>
                <a:ext uri="{FF2B5EF4-FFF2-40B4-BE49-F238E27FC236}">
                  <a16:creationId xmlns:a16="http://schemas.microsoft.com/office/drawing/2014/main" xmlns="" id="{305E9C87-1E43-4501-9B26-5966F17C0E7D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9224153" y="2409211"/>
              <a:ext cx="845468" cy="830096"/>
            </a:xfrm>
            <a:prstGeom prst="rect">
              <a:avLst/>
            </a:prstGeom>
          </p:spPr>
        </p:pic>
        <p:pic>
          <p:nvPicPr>
            <p:cNvPr id="76" name="Picture 75">
              <a:extLst>
                <a:ext uri="{FF2B5EF4-FFF2-40B4-BE49-F238E27FC236}">
                  <a16:creationId xmlns:a16="http://schemas.microsoft.com/office/drawing/2014/main" xmlns="" id="{1BD55F6F-49C0-421E-8F13-6DBF1ED4682B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8358588" y="2409211"/>
              <a:ext cx="845468" cy="830096"/>
            </a:xfrm>
            <a:prstGeom prst="rect">
              <a:avLst/>
            </a:prstGeom>
          </p:spPr>
        </p:pic>
      </p:grpSp>
      <p:grpSp>
        <p:nvGrpSpPr>
          <p:cNvPr id="78" name="Group 77"/>
          <p:cNvGrpSpPr/>
          <p:nvPr/>
        </p:nvGrpSpPr>
        <p:grpSpPr>
          <a:xfrm>
            <a:off x="8075796" y="4700519"/>
            <a:ext cx="3401969" cy="1762328"/>
            <a:chOff x="8358588" y="2389788"/>
            <a:chExt cx="3401969" cy="1762328"/>
          </a:xfrm>
        </p:grpSpPr>
        <p:pic>
          <p:nvPicPr>
            <p:cNvPr id="79" name="Picture 78">
              <a:extLst>
                <a:ext uri="{FF2B5EF4-FFF2-40B4-BE49-F238E27FC236}">
                  <a16:creationId xmlns:a16="http://schemas.microsoft.com/office/drawing/2014/main" xmlns="" id="{ED2FA365-8386-4808-890F-7BA1C1C32DAD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duotone>
                <a:prstClr val="black"/>
                <a:srgbClr val="D9C3A5">
                  <a:tint val="50000"/>
                  <a:satMod val="180000"/>
                </a:srgbClr>
              </a:duotone>
            </a:blip>
            <a:stretch>
              <a:fillRect/>
            </a:stretch>
          </p:blipFill>
          <p:spPr>
            <a:xfrm>
              <a:off x="10069621" y="2409211"/>
              <a:ext cx="845468" cy="830096"/>
            </a:xfrm>
            <a:prstGeom prst="rect">
              <a:avLst/>
            </a:prstGeom>
          </p:spPr>
        </p:pic>
        <p:pic>
          <p:nvPicPr>
            <p:cNvPr id="80" name="Picture 79">
              <a:extLst>
                <a:ext uri="{FF2B5EF4-FFF2-40B4-BE49-F238E27FC236}">
                  <a16:creationId xmlns:a16="http://schemas.microsoft.com/office/drawing/2014/main" xmlns="" id="{305E9C87-1E43-4501-9B26-5966F17C0E7D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9224153" y="2409211"/>
              <a:ext cx="845468" cy="830096"/>
            </a:xfrm>
            <a:prstGeom prst="rect">
              <a:avLst/>
            </a:prstGeom>
          </p:spPr>
        </p:pic>
        <p:pic>
          <p:nvPicPr>
            <p:cNvPr id="81" name="Picture 80">
              <a:extLst>
                <a:ext uri="{FF2B5EF4-FFF2-40B4-BE49-F238E27FC236}">
                  <a16:creationId xmlns:a16="http://schemas.microsoft.com/office/drawing/2014/main" xmlns="" id="{1BD55F6F-49C0-421E-8F13-6DBF1ED4682B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8358588" y="2409211"/>
              <a:ext cx="845468" cy="830096"/>
            </a:xfrm>
            <a:prstGeom prst="rect">
              <a:avLst/>
            </a:prstGeom>
          </p:spPr>
        </p:pic>
        <p:pic>
          <p:nvPicPr>
            <p:cNvPr id="82" name="Picture 81">
              <a:extLst>
                <a:ext uri="{FF2B5EF4-FFF2-40B4-BE49-F238E27FC236}">
                  <a16:creationId xmlns:a16="http://schemas.microsoft.com/office/drawing/2014/main" xmlns="" id="{ED2FA365-8386-4808-890F-7BA1C1C32DAD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duotone>
                <a:prstClr val="black"/>
                <a:srgbClr val="D9C3A5">
                  <a:tint val="50000"/>
                  <a:satMod val="180000"/>
                </a:srgbClr>
              </a:duotone>
            </a:blip>
            <a:stretch>
              <a:fillRect/>
            </a:stretch>
          </p:blipFill>
          <p:spPr>
            <a:xfrm>
              <a:off x="10915089" y="2389788"/>
              <a:ext cx="845468" cy="830096"/>
            </a:xfrm>
            <a:prstGeom prst="rect">
              <a:avLst/>
            </a:prstGeom>
          </p:spPr>
        </p:pic>
        <p:pic>
          <p:nvPicPr>
            <p:cNvPr id="83" name="Picture 82">
              <a:extLst>
                <a:ext uri="{FF2B5EF4-FFF2-40B4-BE49-F238E27FC236}">
                  <a16:creationId xmlns:a16="http://schemas.microsoft.com/office/drawing/2014/main" xmlns="" id="{305E9C87-1E43-4501-9B26-5966F17C0E7D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9224153" y="3322020"/>
              <a:ext cx="845468" cy="830096"/>
            </a:xfrm>
            <a:prstGeom prst="rect">
              <a:avLst/>
            </a:prstGeom>
          </p:spPr>
        </p:pic>
        <p:pic>
          <p:nvPicPr>
            <p:cNvPr id="84" name="Picture 83">
              <a:extLst>
                <a:ext uri="{FF2B5EF4-FFF2-40B4-BE49-F238E27FC236}">
                  <a16:creationId xmlns:a16="http://schemas.microsoft.com/office/drawing/2014/main" xmlns="" id="{1BD55F6F-49C0-421E-8F13-6DBF1ED4682B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8358588" y="3322020"/>
              <a:ext cx="845468" cy="830096"/>
            </a:xfrm>
            <a:prstGeom prst="rect">
              <a:avLst/>
            </a:prstGeom>
          </p:spPr>
        </p:pic>
      </p:grpSp>
      <p:grpSp>
        <p:nvGrpSpPr>
          <p:cNvPr id="85" name="Group 84"/>
          <p:cNvGrpSpPr/>
          <p:nvPr/>
        </p:nvGrpSpPr>
        <p:grpSpPr>
          <a:xfrm>
            <a:off x="8075796" y="7324686"/>
            <a:ext cx="3401969" cy="1771798"/>
            <a:chOff x="8358588" y="2409211"/>
            <a:chExt cx="3401969" cy="1771798"/>
          </a:xfrm>
        </p:grpSpPr>
        <p:pic>
          <p:nvPicPr>
            <p:cNvPr id="86" name="Picture 85">
              <a:extLst>
                <a:ext uri="{FF2B5EF4-FFF2-40B4-BE49-F238E27FC236}">
                  <a16:creationId xmlns:a16="http://schemas.microsoft.com/office/drawing/2014/main" xmlns="" id="{ED2FA365-8386-4808-890F-7BA1C1C32DAD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duotone>
                <a:prstClr val="black"/>
                <a:srgbClr val="D9C3A5">
                  <a:tint val="50000"/>
                  <a:satMod val="180000"/>
                </a:srgbClr>
              </a:duotone>
            </a:blip>
            <a:stretch>
              <a:fillRect/>
            </a:stretch>
          </p:blipFill>
          <p:spPr>
            <a:xfrm>
              <a:off x="10492355" y="2422118"/>
              <a:ext cx="845468" cy="830096"/>
            </a:xfrm>
            <a:prstGeom prst="rect">
              <a:avLst/>
            </a:prstGeom>
          </p:spPr>
        </p:pic>
        <p:pic>
          <p:nvPicPr>
            <p:cNvPr id="87" name="Picture 86">
              <a:extLst>
                <a:ext uri="{FF2B5EF4-FFF2-40B4-BE49-F238E27FC236}">
                  <a16:creationId xmlns:a16="http://schemas.microsoft.com/office/drawing/2014/main" xmlns="" id="{305E9C87-1E43-4501-9B26-5966F17C0E7D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9224153" y="2409211"/>
              <a:ext cx="845468" cy="830096"/>
            </a:xfrm>
            <a:prstGeom prst="rect">
              <a:avLst/>
            </a:prstGeom>
          </p:spPr>
        </p:pic>
        <p:pic>
          <p:nvPicPr>
            <p:cNvPr id="88" name="Picture 87">
              <a:extLst>
                <a:ext uri="{FF2B5EF4-FFF2-40B4-BE49-F238E27FC236}">
                  <a16:creationId xmlns:a16="http://schemas.microsoft.com/office/drawing/2014/main" xmlns="" id="{1BD55F6F-49C0-421E-8F13-6DBF1ED4682B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8358588" y="2409211"/>
              <a:ext cx="845468" cy="830096"/>
            </a:xfrm>
            <a:prstGeom prst="rect">
              <a:avLst/>
            </a:prstGeom>
          </p:spPr>
        </p:pic>
        <p:pic>
          <p:nvPicPr>
            <p:cNvPr id="90" name="Picture 89">
              <a:extLst>
                <a:ext uri="{FF2B5EF4-FFF2-40B4-BE49-F238E27FC236}">
                  <a16:creationId xmlns:a16="http://schemas.microsoft.com/office/drawing/2014/main" xmlns="" id="{305E9C87-1E43-4501-9B26-5966F17C0E7D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9224153" y="3322020"/>
              <a:ext cx="845468" cy="830096"/>
            </a:xfrm>
            <a:prstGeom prst="rect">
              <a:avLst/>
            </a:prstGeom>
          </p:spPr>
        </p:pic>
        <p:pic>
          <p:nvPicPr>
            <p:cNvPr id="91" name="Picture 90">
              <a:extLst>
                <a:ext uri="{FF2B5EF4-FFF2-40B4-BE49-F238E27FC236}">
                  <a16:creationId xmlns:a16="http://schemas.microsoft.com/office/drawing/2014/main" xmlns="" id="{1BD55F6F-49C0-421E-8F13-6DBF1ED4682B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8358588" y="3322020"/>
              <a:ext cx="845468" cy="830096"/>
            </a:xfrm>
            <a:prstGeom prst="rect">
              <a:avLst/>
            </a:prstGeom>
          </p:spPr>
        </p:pic>
        <p:pic>
          <p:nvPicPr>
            <p:cNvPr id="92" name="Picture 91">
              <a:extLst>
                <a:ext uri="{FF2B5EF4-FFF2-40B4-BE49-F238E27FC236}">
                  <a16:creationId xmlns:a16="http://schemas.microsoft.com/office/drawing/2014/main" xmlns="" id="{ED2FA365-8386-4808-890F-7BA1C1C32DAD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duotone>
                <a:prstClr val="black"/>
                <a:srgbClr val="D9C3A5">
                  <a:tint val="50000"/>
                  <a:satMod val="180000"/>
                </a:srgbClr>
              </a:duotone>
            </a:blip>
            <a:stretch>
              <a:fillRect/>
            </a:stretch>
          </p:blipFill>
          <p:spPr>
            <a:xfrm>
              <a:off x="10069621" y="3350913"/>
              <a:ext cx="845468" cy="830096"/>
            </a:xfrm>
            <a:prstGeom prst="rect">
              <a:avLst/>
            </a:prstGeom>
          </p:spPr>
        </p:pic>
        <p:pic>
          <p:nvPicPr>
            <p:cNvPr id="93" name="Picture 92">
              <a:extLst>
                <a:ext uri="{FF2B5EF4-FFF2-40B4-BE49-F238E27FC236}">
                  <a16:creationId xmlns:a16="http://schemas.microsoft.com/office/drawing/2014/main" xmlns="" id="{ED2FA365-8386-4808-890F-7BA1C1C32DAD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duotone>
                <a:prstClr val="black"/>
                <a:srgbClr val="D9C3A5">
                  <a:tint val="50000"/>
                  <a:satMod val="180000"/>
                </a:srgbClr>
              </a:duotone>
            </a:blip>
            <a:stretch>
              <a:fillRect/>
            </a:stretch>
          </p:blipFill>
          <p:spPr>
            <a:xfrm>
              <a:off x="10915089" y="3350508"/>
              <a:ext cx="845468" cy="830096"/>
            </a:xfrm>
            <a:prstGeom prst="rect">
              <a:avLst/>
            </a:prstGeom>
          </p:spPr>
        </p:pic>
      </p:grpSp>
      <p:sp>
        <p:nvSpPr>
          <p:cNvPr id="94" name="TextBox 93"/>
          <p:cNvSpPr txBox="1"/>
          <p:nvPr/>
        </p:nvSpPr>
        <p:spPr>
          <a:xfrm>
            <a:off x="11795491" y="2070618"/>
            <a:ext cx="252783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6D6E70"/>
                </a:solidFill>
                <a:latin typeface="+mj-lt"/>
              </a:rPr>
              <a:t>Senior Leadership Team</a:t>
            </a:r>
          </a:p>
        </p:txBody>
      </p:sp>
      <p:sp>
        <p:nvSpPr>
          <p:cNvPr id="95" name="TextBox 94"/>
          <p:cNvSpPr txBox="1"/>
          <p:nvPr/>
        </p:nvSpPr>
        <p:spPr>
          <a:xfrm>
            <a:off x="11775020" y="4716915"/>
            <a:ext cx="256877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6D6E70"/>
                </a:solidFill>
                <a:latin typeface="+mj-lt"/>
              </a:rPr>
              <a:t>Program Leadership Team</a:t>
            </a:r>
          </a:p>
        </p:txBody>
      </p:sp>
      <p:sp>
        <p:nvSpPr>
          <p:cNvPr id="96" name="TextBox 95"/>
          <p:cNvSpPr txBox="1"/>
          <p:nvPr/>
        </p:nvSpPr>
        <p:spPr>
          <a:xfrm>
            <a:off x="11843259" y="7314772"/>
            <a:ext cx="243230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6D6E70"/>
                </a:solidFill>
                <a:latin typeface="+mj-lt"/>
              </a:rPr>
              <a:t>Project/Program Leadership Team</a:t>
            </a:r>
          </a:p>
        </p:txBody>
      </p:sp>
      <p:pic>
        <p:nvPicPr>
          <p:cNvPr id="100" name="Picture 99">
            <a:extLst>
              <a:ext uri="{FF2B5EF4-FFF2-40B4-BE49-F238E27FC236}">
                <a16:creationId xmlns:a16="http://schemas.microsoft.com/office/drawing/2014/main" xmlns="" id="{ED2FA365-8386-4808-890F-7BA1C1C32DAD}"/>
              </a:ext>
            </a:extLst>
          </p:cNvPr>
          <p:cNvPicPr>
            <a:picLocks noChangeAspect="1"/>
          </p:cNvPicPr>
          <p:nvPr/>
        </p:nvPicPr>
        <p:blipFill>
          <a:blip r:embed="rId5">
            <a:duotone>
              <a:prstClr val="black"/>
              <a:srgbClr val="D9C3A5">
                <a:tint val="50000"/>
                <a:satMod val="180000"/>
              </a:srgbClr>
            </a:duotone>
          </a:blip>
          <a:stretch>
            <a:fillRect/>
          </a:stretch>
        </p:blipFill>
        <p:spPr>
          <a:xfrm>
            <a:off x="12600038" y="3040398"/>
            <a:ext cx="845468" cy="830096"/>
          </a:xfrm>
          <a:prstGeom prst="rect">
            <a:avLst/>
          </a:prstGeom>
        </p:spPr>
      </p:pic>
      <p:pic>
        <p:nvPicPr>
          <p:cNvPr id="101" name="Picture 100">
            <a:extLst>
              <a:ext uri="{FF2B5EF4-FFF2-40B4-BE49-F238E27FC236}">
                <a16:creationId xmlns:a16="http://schemas.microsoft.com/office/drawing/2014/main" xmlns="" id="{ED2FA365-8386-4808-890F-7BA1C1C32DAD}"/>
              </a:ext>
            </a:extLst>
          </p:cNvPr>
          <p:cNvPicPr>
            <a:picLocks noChangeAspect="1"/>
          </p:cNvPicPr>
          <p:nvPr/>
        </p:nvPicPr>
        <p:blipFill>
          <a:blip r:embed="rId5">
            <a:duotone>
              <a:prstClr val="black"/>
              <a:srgbClr val="D9C3A5">
                <a:tint val="50000"/>
                <a:satMod val="180000"/>
              </a:srgbClr>
            </a:duotone>
          </a:blip>
          <a:stretch>
            <a:fillRect/>
          </a:stretch>
        </p:blipFill>
        <p:spPr>
          <a:xfrm>
            <a:off x="12600038" y="5741839"/>
            <a:ext cx="845468" cy="830096"/>
          </a:xfrm>
          <a:prstGeom prst="rect">
            <a:avLst/>
          </a:prstGeom>
        </p:spPr>
      </p:pic>
      <p:pic>
        <p:nvPicPr>
          <p:cNvPr id="102" name="Picture 101">
            <a:extLst>
              <a:ext uri="{FF2B5EF4-FFF2-40B4-BE49-F238E27FC236}">
                <a16:creationId xmlns:a16="http://schemas.microsoft.com/office/drawing/2014/main" xmlns="" id="{ED2FA365-8386-4808-890F-7BA1C1C32DAD}"/>
              </a:ext>
            </a:extLst>
          </p:cNvPr>
          <p:cNvPicPr>
            <a:picLocks noChangeAspect="1"/>
          </p:cNvPicPr>
          <p:nvPr/>
        </p:nvPicPr>
        <p:blipFill>
          <a:blip r:embed="rId5">
            <a:duotone>
              <a:prstClr val="black"/>
              <a:srgbClr val="D9C3A5">
                <a:tint val="50000"/>
                <a:satMod val="180000"/>
              </a:srgbClr>
            </a:duotone>
          </a:blip>
          <a:stretch>
            <a:fillRect/>
          </a:stretch>
        </p:blipFill>
        <p:spPr>
          <a:xfrm>
            <a:off x="12600038" y="8233733"/>
            <a:ext cx="845468" cy="830096"/>
          </a:xfrm>
          <a:prstGeom prst="rect">
            <a:avLst/>
          </a:prstGeom>
        </p:spPr>
      </p:pic>
      <p:grpSp>
        <p:nvGrpSpPr>
          <p:cNvPr id="106" name="Group 105"/>
          <p:cNvGrpSpPr/>
          <p:nvPr/>
        </p:nvGrpSpPr>
        <p:grpSpPr>
          <a:xfrm>
            <a:off x="14902149" y="2700268"/>
            <a:ext cx="2314502" cy="1624293"/>
            <a:chOff x="14902149" y="2741212"/>
            <a:chExt cx="2314502" cy="1624293"/>
          </a:xfrm>
        </p:grpSpPr>
        <p:sp>
          <p:nvSpPr>
            <p:cNvPr id="97" name="TextBox 96"/>
            <p:cNvSpPr txBox="1"/>
            <p:nvPr/>
          </p:nvSpPr>
          <p:spPr>
            <a:xfrm>
              <a:off x="14902149" y="3534508"/>
              <a:ext cx="2314502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>
                  <a:solidFill>
                    <a:srgbClr val="6D6E70"/>
                  </a:solidFill>
                  <a:latin typeface="+mj-lt"/>
                </a:rPr>
                <a:t>Senior Leadership Team </a:t>
              </a:r>
            </a:p>
          </p:txBody>
        </p:sp>
        <p:pic>
          <p:nvPicPr>
            <p:cNvPr id="103" name="Picture 102">
              <a:extLst>
                <a:ext uri="{FF2B5EF4-FFF2-40B4-BE49-F238E27FC236}">
                  <a16:creationId xmlns:a16="http://schemas.microsoft.com/office/drawing/2014/main" xmlns="" id="{1BD55F6F-49C0-421E-8F13-6DBF1ED4682B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5636666" y="2741212"/>
              <a:ext cx="845468" cy="830096"/>
            </a:xfrm>
            <a:prstGeom prst="rect">
              <a:avLst/>
            </a:prstGeom>
          </p:spPr>
        </p:pic>
      </p:grpSp>
      <p:grpSp>
        <p:nvGrpSpPr>
          <p:cNvPr id="77" name="Group 76"/>
          <p:cNvGrpSpPr/>
          <p:nvPr/>
        </p:nvGrpSpPr>
        <p:grpSpPr>
          <a:xfrm>
            <a:off x="14827086" y="5280160"/>
            <a:ext cx="2464628" cy="1642258"/>
            <a:chOff x="14827086" y="5321104"/>
            <a:chExt cx="2464628" cy="1642258"/>
          </a:xfrm>
        </p:grpSpPr>
        <p:sp>
          <p:nvSpPr>
            <p:cNvPr id="98" name="TextBox 97"/>
            <p:cNvSpPr txBox="1"/>
            <p:nvPr/>
          </p:nvSpPr>
          <p:spPr>
            <a:xfrm>
              <a:off x="14827086" y="6132365"/>
              <a:ext cx="2464628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>
                  <a:solidFill>
                    <a:srgbClr val="6D6E70"/>
                  </a:solidFill>
                  <a:latin typeface="+mj-lt"/>
                </a:rPr>
                <a:t>Account Leadership Team</a:t>
              </a:r>
            </a:p>
          </p:txBody>
        </p:sp>
        <p:pic>
          <p:nvPicPr>
            <p:cNvPr id="104" name="Picture 103">
              <a:extLst>
                <a:ext uri="{FF2B5EF4-FFF2-40B4-BE49-F238E27FC236}">
                  <a16:creationId xmlns:a16="http://schemas.microsoft.com/office/drawing/2014/main" xmlns="" id="{1BD55F6F-49C0-421E-8F13-6DBF1ED4682B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5636666" y="5321104"/>
              <a:ext cx="845468" cy="830096"/>
            </a:xfrm>
            <a:prstGeom prst="rect">
              <a:avLst/>
            </a:prstGeom>
          </p:spPr>
        </p:pic>
      </p:grpSp>
      <p:grpSp>
        <p:nvGrpSpPr>
          <p:cNvPr id="67" name="Group 66"/>
          <p:cNvGrpSpPr/>
          <p:nvPr/>
        </p:nvGrpSpPr>
        <p:grpSpPr>
          <a:xfrm>
            <a:off x="14902149" y="7831886"/>
            <a:ext cx="2314502" cy="1638683"/>
            <a:chOff x="14902149" y="7900126"/>
            <a:chExt cx="2314502" cy="1638683"/>
          </a:xfrm>
        </p:grpSpPr>
        <p:sp>
          <p:nvSpPr>
            <p:cNvPr id="99" name="TextBox 98"/>
            <p:cNvSpPr txBox="1"/>
            <p:nvPr/>
          </p:nvSpPr>
          <p:spPr>
            <a:xfrm>
              <a:off x="14902149" y="8707812"/>
              <a:ext cx="2314502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>
                  <a:solidFill>
                    <a:srgbClr val="6D6E70"/>
                  </a:solidFill>
                  <a:latin typeface="+mj-lt"/>
                </a:rPr>
                <a:t>Delivery  Leadership Team</a:t>
              </a:r>
            </a:p>
          </p:txBody>
        </p:sp>
        <p:pic>
          <p:nvPicPr>
            <p:cNvPr id="105" name="Picture 104">
              <a:extLst>
                <a:ext uri="{FF2B5EF4-FFF2-40B4-BE49-F238E27FC236}">
                  <a16:creationId xmlns:a16="http://schemas.microsoft.com/office/drawing/2014/main" xmlns="" id="{1BD55F6F-49C0-421E-8F13-6DBF1ED4682B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5636666" y="7900126"/>
              <a:ext cx="845468" cy="830096"/>
            </a:xfrm>
            <a:prstGeom prst="rect">
              <a:avLst/>
            </a:prstGeom>
          </p:spPr>
        </p:pic>
      </p:grpSp>
      <p:grpSp>
        <p:nvGrpSpPr>
          <p:cNvPr id="119" name="Group 118"/>
          <p:cNvGrpSpPr/>
          <p:nvPr/>
        </p:nvGrpSpPr>
        <p:grpSpPr>
          <a:xfrm>
            <a:off x="17264790" y="2274256"/>
            <a:ext cx="523220" cy="7126287"/>
            <a:chOff x="17264790" y="2274256"/>
            <a:chExt cx="523220" cy="7126287"/>
          </a:xfrm>
        </p:grpSpPr>
        <p:cxnSp>
          <p:nvCxnSpPr>
            <p:cNvPr id="109" name="Straight Arrow Connector 108">
              <a:extLst>
                <a:ext uri="{FF2B5EF4-FFF2-40B4-BE49-F238E27FC236}">
                  <a16:creationId xmlns:a16="http://schemas.microsoft.com/office/drawing/2014/main" xmlns="" id="{256B06AB-7FCD-4008-8886-2AAB2643D92B}"/>
                </a:ext>
              </a:extLst>
            </p:cNvPr>
            <p:cNvCxnSpPr/>
            <p:nvPr/>
          </p:nvCxnSpPr>
          <p:spPr>
            <a:xfrm flipV="1">
              <a:off x="17491981" y="2274256"/>
              <a:ext cx="0" cy="2032425"/>
            </a:xfrm>
            <a:prstGeom prst="straightConnector1">
              <a:avLst/>
            </a:prstGeom>
            <a:ln w="38100">
              <a:solidFill>
                <a:schemeClr val="accent5">
                  <a:lumMod val="75000"/>
                </a:schemeClr>
              </a:solidFill>
              <a:tailEnd type="triangle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13" name="Straight Connector 112"/>
            <p:cNvCxnSpPr/>
            <p:nvPr/>
          </p:nvCxnSpPr>
          <p:spPr>
            <a:xfrm flipH="1">
              <a:off x="17510078" y="7337593"/>
              <a:ext cx="15414" cy="2062950"/>
            </a:xfrm>
            <a:prstGeom prst="line">
              <a:avLst/>
            </a:prstGeom>
            <a:ln w="38100">
              <a:solidFill>
                <a:schemeClr val="accent5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6" name="TextBox 115"/>
            <p:cNvSpPr txBox="1"/>
            <p:nvPr/>
          </p:nvSpPr>
          <p:spPr>
            <a:xfrm rot="16200000">
              <a:off x="16146470" y="5574473"/>
              <a:ext cx="275986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>
                  <a:solidFill>
                    <a:schemeClr val="accent5">
                      <a:lumMod val="50000"/>
                    </a:schemeClr>
                  </a:solidFill>
                </a:rPr>
                <a:t>Escalation Matrix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83925104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588" y="0"/>
            <a:ext cx="5029200" cy="10288588"/>
          </a:xfrm>
          <a:prstGeom prst="rect">
            <a:avLst/>
          </a:prstGeom>
          <a:solidFill>
            <a:srgbClr val="80828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5" name="Picture Placeholder 14"/>
          <p:cNvPicPr>
            <a:picLocks noGrp="1" noChangeAspect="1"/>
          </p:cNvPicPr>
          <p:nvPr>
            <p:ph type="pic" sz="quarter" idx="11"/>
          </p:nvPr>
        </p:nvPicPr>
        <p:blipFill>
          <a:blip r:embed="rId2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88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1587" y="426799"/>
            <a:ext cx="10454090" cy="8421843"/>
          </a:xfrm>
          <a:noFill/>
          <a:ln>
            <a:noFill/>
          </a:ln>
        </p:spPr>
      </p:pic>
      <p:sp>
        <p:nvSpPr>
          <p:cNvPr id="3" name="TextBox 2"/>
          <p:cNvSpPr txBox="1"/>
          <p:nvPr/>
        </p:nvSpPr>
        <p:spPr>
          <a:xfrm>
            <a:off x="5846764" y="1217273"/>
            <a:ext cx="2743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tx2"/>
                </a:solidFill>
              </a:rPr>
              <a:t>Advanced Technologies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5155588" y="3573741"/>
            <a:ext cx="289499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tx2"/>
                </a:solidFill>
              </a:rPr>
              <a:t>Distributed Applications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5704524" y="5558521"/>
            <a:ext cx="142244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tx2"/>
                </a:solidFill>
              </a:rPr>
              <a:t>Reporting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7007697" y="7792726"/>
            <a:ext cx="145181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tx2"/>
                </a:solidFill>
              </a:rPr>
              <a:t>Data access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899693" y="8422646"/>
            <a:ext cx="173527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tx2"/>
                </a:solidFill>
              </a:rPr>
              <a:t>Unit Testing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13670391" y="7122969"/>
            <a:ext cx="2743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tx2"/>
                </a:solidFill>
              </a:rPr>
              <a:t>Desktop Applications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14419552" y="5548421"/>
            <a:ext cx="2743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tx2"/>
                </a:solidFill>
              </a:rPr>
              <a:t>Presentation Layer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14669193" y="3078286"/>
            <a:ext cx="238497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tx2"/>
                </a:solidFill>
              </a:rPr>
              <a:t>Application Servers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11020082" y="280103"/>
            <a:ext cx="312888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tx2"/>
                </a:solidFill>
              </a:rPr>
              <a:t>Middleware Technologies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285165" y="1805817"/>
            <a:ext cx="211899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dirty="0"/>
              <a:t>AOP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dirty="0"/>
              <a:t>Reflection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dirty="0"/>
              <a:t>Patterns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dirty="0"/>
              <a:t>Deployment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5297828" y="4072057"/>
            <a:ext cx="244786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dirty="0"/>
              <a:t>SOA / REST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dirty="0"/>
              <a:t>RMI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dirty="0"/>
              <a:t>JMS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dirty="0"/>
              <a:t>EJB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5678274" y="6022861"/>
            <a:ext cx="211899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dirty="0"/>
              <a:t>JSP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dirty="0"/>
              <a:t>Crystal Reports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dirty="0"/>
              <a:t>Jasper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999676" y="8264837"/>
            <a:ext cx="211899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dirty="0"/>
              <a:t>JPA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dirty="0"/>
              <a:t>JDBC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dirty="0"/>
              <a:t>Hibernate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11899693" y="8895076"/>
            <a:ext cx="211899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dirty="0"/>
              <a:t>JUnit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dirty="0" err="1"/>
              <a:t>HttpUnit</a:t>
            </a:r>
            <a:endParaRPr lang="en-US" dirty="0"/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dirty="0" err="1"/>
              <a:t>JMeter</a:t>
            </a:r>
            <a:endParaRPr lang="en-US" dirty="0"/>
          </a:p>
        </p:txBody>
      </p:sp>
      <p:sp>
        <p:nvSpPr>
          <p:cNvPr id="27" name="TextBox 26"/>
          <p:cNvSpPr txBox="1"/>
          <p:nvPr/>
        </p:nvSpPr>
        <p:spPr>
          <a:xfrm>
            <a:off x="11261492" y="865847"/>
            <a:ext cx="211899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dirty="0"/>
              <a:t>EJB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dirty="0"/>
              <a:t>Spring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14660212" y="3555751"/>
            <a:ext cx="3267097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dirty="0"/>
              <a:t>JBoss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dirty="0"/>
              <a:t>Apache Tomcat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dirty="0"/>
              <a:t>Oracle AS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dirty="0"/>
              <a:t>Oracle Weblogic </a:t>
            </a:r>
          </a:p>
          <a:p>
            <a:r>
              <a:rPr lang="en-US" dirty="0"/>
              <a:t>      (former BEA Weblogic)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dirty="0"/>
              <a:t>Websphere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14331574" y="5925449"/>
            <a:ext cx="359573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dirty="0"/>
              <a:t>JSF and JSF-based frameworks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dirty="0"/>
              <a:t>Spring MVC, Spring Boot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dirty="0"/>
              <a:t>Struts2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dirty="0"/>
              <a:t>AJAX Frameworks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13670391" y="7607821"/>
            <a:ext cx="211899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dirty="0"/>
              <a:t>Swing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dirty="0"/>
              <a:t>SWT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dirty="0"/>
              <a:t>AWT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3519031" y="1267432"/>
            <a:ext cx="238497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tx2"/>
                </a:solidFill>
              </a:rPr>
              <a:t>Script Language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13598686" y="1713440"/>
            <a:ext cx="359573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dirty="0"/>
              <a:t>NodeJS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dirty="0"/>
              <a:t>AngualrJS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dirty="0" err="1"/>
              <a:t>Javascript</a:t>
            </a:r>
            <a:endParaRPr lang="en-US" dirty="0"/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dirty="0"/>
              <a:t>Mongo DB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390783" y="1287183"/>
            <a:ext cx="4248123" cy="9900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7000"/>
              </a:lnSpc>
            </a:pPr>
            <a:r>
              <a:rPr lang="en-US" sz="6000" dirty="0">
                <a:solidFill>
                  <a:schemeClr val="bg1"/>
                </a:solidFill>
                <a:latin typeface="+mj-lt"/>
              </a:rPr>
              <a:t>Java Practice</a:t>
            </a:r>
          </a:p>
        </p:txBody>
      </p:sp>
      <p:cxnSp>
        <p:nvCxnSpPr>
          <p:cNvPr id="35" name="Прямая соединительная линия 9"/>
          <p:cNvCxnSpPr/>
          <p:nvPr/>
        </p:nvCxnSpPr>
        <p:spPr>
          <a:xfrm>
            <a:off x="-14455" y="2449224"/>
            <a:ext cx="2286000" cy="0"/>
          </a:xfrm>
          <a:prstGeom prst="line">
            <a:avLst/>
          </a:prstGeom>
          <a:ln w="571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Box 35"/>
          <p:cNvSpPr txBox="1"/>
          <p:nvPr/>
        </p:nvSpPr>
        <p:spPr>
          <a:xfrm>
            <a:off x="9081495" y="4428820"/>
            <a:ext cx="391427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>
                <a:solidFill>
                  <a:schemeClr val="bg1"/>
                </a:solidFill>
              </a:rPr>
              <a:t>Java - CoE 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611011" y="3470931"/>
            <a:ext cx="3765972" cy="49090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spcBef>
                <a:spcPts val="800"/>
              </a:spcBef>
              <a:buFont typeface="Wingdings" panose="05000000000000000000" pitchFamily="2" charset="2"/>
              <a:buChar char="v"/>
            </a:pPr>
            <a:r>
              <a:rPr lang="en-US" sz="2000" dirty="0">
                <a:solidFill>
                  <a:schemeClr val="bg1"/>
                </a:solidFill>
                <a:latin typeface="Franklin Gothic Book" panose="020B0503020102020204" pitchFamily="34" charset="0"/>
              </a:rPr>
              <a:t>Java Web Development</a:t>
            </a:r>
          </a:p>
          <a:p>
            <a:pPr marL="285750" indent="-285750">
              <a:lnSpc>
                <a:spcPct val="150000"/>
              </a:lnSpc>
              <a:spcBef>
                <a:spcPts val="800"/>
              </a:spcBef>
              <a:buFont typeface="Wingdings" panose="05000000000000000000" pitchFamily="2" charset="2"/>
              <a:buChar char="v"/>
            </a:pPr>
            <a:r>
              <a:rPr lang="en-US" sz="2000" dirty="0">
                <a:solidFill>
                  <a:schemeClr val="bg1"/>
                </a:solidFill>
                <a:latin typeface="Franklin Gothic Book" panose="020B0503020102020204" pitchFamily="34" charset="0"/>
              </a:rPr>
              <a:t>Custom Java Development</a:t>
            </a:r>
          </a:p>
          <a:p>
            <a:pPr marL="285750" indent="-285750">
              <a:lnSpc>
                <a:spcPct val="150000"/>
              </a:lnSpc>
              <a:spcBef>
                <a:spcPts val="800"/>
              </a:spcBef>
              <a:buFont typeface="Wingdings" panose="05000000000000000000" pitchFamily="2" charset="2"/>
              <a:buChar char="v"/>
            </a:pPr>
            <a:r>
              <a:rPr lang="en-US" sz="2000" dirty="0">
                <a:solidFill>
                  <a:schemeClr val="bg1"/>
                </a:solidFill>
                <a:latin typeface="Franklin Gothic Book" panose="020B0503020102020204" pitchFamily="34" charset="0"/>
              </a:rPr>
              <a:t>Java Application Maintenance &amp; Support</a:t>
            </a:r>
          </a:p>
          <a:p>
            <a:pPr marL="285750" indent="-285750">
              <a:lnSpc>
                <a:spcPct val="150000"/>
              </a:lnSpc>
              <a:spcBef>
                <a:spcPts val="800"/>
              </a:spcBef>
              <a:buFont typeface="Wingdings" panose="05000000000000000000" pitchFamily="2" charset="2"/>
              <a:buChar char="v"/>
            </a:pPr>
            <a:r>
              <a:rPr lang="en-US" sz="2000" dirty="0">
                <a:solidFill>
                  <a:schemeClr val="bg1"/>
                </a:solidFill>
                <a:latin typeface="Franklin Gothic Book" panose="020B0503020102020204" pitchFamily="34" charset="0"/>
              </a:rPr>
              <a:t>Mobile Development</a:t>
            </a:r>
          </a:p>
          <a:p>
            <a:pPr marL="285750" indent="-285750">
              <a:lnSpc>
                <a:spcPct val="150000"/>
              </a:lnSpc>
              <a:spcBef>
                <a:spcPts val="800"/>
              </a:spcBef>
              <a:buFont typeface="Wingdings" panose="05000000000000000000" pitchFamily="2" charset="2"/>
              <a:buChar char="v"/>
            </a:pPr>
            <a:r>
              <a:rPr lang="en-US" sz="2000" dirty="0">
                <a:solidFill>
                  <a:schemeClr val="bg1"/>
                </a:solidFill>
                <a:latin typeface="Franklin Gothic Book" panose="020B0503020102020204" pitchFamily="34" charset="0"/>
              </a:rPr>
              <a:t>J2EE Development</a:t>
            </a:r>
          </a:p>
          <a:p>
            <a:pPr marL="285750" indent="-285750">
              <a:lnSpc>
                <a:spcPct val="150000"/>
              </a:lnSpc>
              <a:spcBef>
                <a:spcPts val="800"/>
              </a:spcBef>
              <a:buFont typeface="Wingdings" panose="05000000000000000000" pitchFamily="2" charset="2"/>
              <a:buChar char="v"/>
            </a:pPr>
            <a:r>
              <a:rPr lang="en-US" sz="2000" dirty="0">
                <a:solidFill>
                  <a:schemeClr val="bg1"/>
                </a:solidFill>
                <a:latin typeface="Franklin Gothic Book" panose="020B0503020102020204" pitchFamily="34" charset="0"/>
              </a:rPr>
              <a:t>Java Migration</a:t>
            </a:r>
          </a:p>
          <a:p>
            <a:pPr marL="285750" indent="-285750">
              <a:lnSpc>
                <a:spcPct val="150000"/>
              </a:lnSpc>
              <a:spcBef>
                <a:spcPts val="800"/>
              </a:spcBef>
              <a:buFont typeface="Wingdings" panose="05000000000000000000" pitchFamily="2" charset="2"/>
              <a:buChar char="v"/>
            </a:pPr>
            <a:r>
              <a:rPr lang="en-US" sz="2000" dirty="0">
                <a:solidFill>
                  <a:schemeClr val="bg1"/>
                </a:solidFill>
                <a:latin typeface="Franklin Gothic Book" panose="020B0503020102020204" pitchFamily="34" charset="0"/>
              </a:rPr>
              <a:t>Java Integration</a:t>
            </a:r>
          </a:p>
          <a:p>
            <a:pPr marL="285750" indent="-285750">
              <a:lnSpc>
                <a:spcPct val="150000"/>
              </a:lnSpc>
              <a:spcBef>
                <a:spcPts val="800"/>
              </a:spcBef>
              <a:buFont typeface="Wingdings" panose="05000000000000000000" pitchFamily="2" charset="2"/>
              <a:buChar char="v"/>
            </a:pPr>
            <a:r>
              <a:rPr lang="en-US" sz="2000" dirty="0">
                <a:solidFill>
                  <a:schemeClr val="bg1"/>
                </a:solidFill>
                <a:latin typeface="Franklin Gothic Book" panose="020B0503020102020204" pitchFamily="34" charset="0"/>
              </a:rPr>
              <a:t>Java Software Development</a:t>
            </a:r>
            <a:endParaRPr lang="ru-RU" sz="6600" b="1" dirty="0">
              <a:solidFill>
                <a:schemeClr val="bg1"/>
              </a:solidFill>
              <a:latin typeface="Franklin Gothic Book" panose="020B0503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724748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14491</TotalTime>
  <Words>1282</Words>
  <Application>Microsoft Office PowerPoint</Application>
  <PresentationFormat>Custom</PresentationFormat>
  <Paragraphs>410</Paragraphs>
  <Slides>13</Slides>
  <Notes>4</Notes>
  <HiddenSlides>1</HiddenSlides>
  <MMClips>0</MMClips>
  <ScaleCrop>false</ScaleCrop>
  <HeadingPairs>
    <vt:vector size="6" baseType="variant">
      <vt:variant>
        <vt:lpstr>Fonts Used</vt:lpstr>
      </vt:variant>
      <vt:variant>
        <vt:i4>17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31" baseType="lpstr">
      <vt:lpstr>MS PGothic</vt:lpstr>
      <vt:lpstr>Arial</vt:lpstr>
      <vt:lpstr>Calibri</vt:lpstr>
      <vt:lpstr>Calibri (Body)</vt:lpstr>
      <vt:lpstr>Calibri Light</vt:lpstr>
      <vt:lpstr>Century</vt:lpstr>
      <vt:lpstr>Century Gothic</vt:lpstr>
      <vt:lpstr>Constantia</vt:lpstr>
      <vt:lpstr>Copperplate Gothic Bold</vt:lpstr>
      <vt:lpstr>Ebrima</vt:lpstr>
      <vt:lpstr>Franklin Gothic Book</vt:lpstr>
      <vt:lpstr>Mongolian Baiti</vt:lpstr>
      <vt:lpstr>Montserrat ExtraBold</vt:lpstr>
      <vt:lpstr>Open Sans</vt:lpstr>
      <vt:lpstr>Segoe UI</vt:lpstr>
      <vt:lpstr>Tahoma</vt:lpstr>
      <vt:lpstr>Wingdings</vt:lpstr>
      <vt:lpstr>Тема Office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Dinakar</dc:creator>
  <cp:lastModifiedBy>AASHDIT</cp:lastModifiedBy>
  <cp:revision>605</cp:revision>
  <dcterms:created xsi:type="dcterms:W3CDTF">2017-06-12T02:35:05Z</dcterms:created>
  <dcterms:modified xsi:type="dcterms:W3CDTF">2023-08-08T13:09:22Z</dcterms:modified>
</cp:coreProperties>
</file>