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0" r:id="rId7"/>
    <p:sldId id="271" r:id="rId8"/>
    <p:sldId id="263" r:id="rId9"/>
    <p:sldId id="264" r:id="rId10"/>
    <p:sldId id="265"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80" d="100"/>
          <a:sy n="80" d="100"/>
        </p:scale>
        <p:origin x="379"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A774F-7089-4AB2-AAE1-B3B9EE7199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AE320F-9C4E-4B1F-A99E-A52E5C2716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324D472-C358-4DE0-B980-B26102CD01A5}"/>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5" name="Footer Placeholder 4">
            <a:extLst>
              <a:ext uri="{FF2B5EF4-FFF2-40B4-BE49-F238E27FC236}">
                <a16:creationId xmlns:a16="http://schemas.microsoft.com/office/drawing/2014/main" id="{EC2BE0F5-6D2E-4A4B-A01A-BDA4EACB95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4D44E4-155D-4F5F-AFD3-AC8088B7750C}"/>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1041523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F680-7932-4D9D-9811-28CD3CCB19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733D9D-4123-4CD0-AEC0-C1E07B830A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3898E3-CED5-45CA-B8FF-130B2C8A9A17}"/>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5" name="Footer Placeholder 4">
            <a:extLst>
              <a:ext uri="{FF2B5EF4-FFF2-40B4-BE49-F238E27FC236}">
                <a16:creationId xmlns:a16="http://schemas.microsoft.com/office/drawing/2014/main" id="{01EFB869-EEA7-4E3D-9839-CC980FE9F4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A82F09-92D4-4C36-9B4A-BC1BF7658A3D}"/>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2783351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913D54-1A1A-4514-B753-B8A1204E4B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F86006-C6DE-4D0C-AFD1-ACA24EB359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BB9420-F531-4579-83F9-81374400255D}"/>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5" name="Footer Placeholder 4">
            <a:extLst>
              <a:ext uri="{FF2B5EF4-FFF2-40B4-BE49-F238E27FC236}">
                <a16:creationId xmlns:a16="http://schemas.microsoft.com/office/drawing/2014/main" id="{23ECFC69-0440-4902-B831-F1DBB80D6D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3112E-CA01-4086-9041-76F64021512E}"/>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3799930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34645-C427-4C71-9B46-6F063A3E13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4C787C-B176-4EAA-94E4-81B6CB2031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DCEFA3-9000-47B0-BABC-2775F71C75FB}"/>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5" name="Footer Placeholder 4">
            <a:extLst>
              <a:ext uri="{FF2B5EF4-FFF2-40B4-BE49-F238E27FC236}">
                <a16:creationId xmlns:a16="http://schemas.microsoft.com/office/drawing/2014/main" id="{203EEBA1-93CC-48C7-A481-0F53D55951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3FECF6-7B33-46D8-AD0F-F056C2877CE6}"/>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230407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9DDBE-6CB4-4EED-8D77-7BC2447019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3AF949-94C5-44DA-8D13-8B9FF07877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23D1CC-7B72-4F2A-8B55-CBCC5D53448F}"/>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5" name="Footer Placeholder 4">
            <a:extLst>
              <a:ext uri="{FF2B5EF4-FFF2-40B4-BE49-F238E27FC236}">
                <a16:creationId xmlns:a16="http://schemas.microsoft.com/office/drawing/2014/main" id="{05727523-24BB-4D1E-BFBB-ED00098BC6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A3E31D-E2CD-4343-A2CD-3AC09C213EB7}"/>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219699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7364C-DD99-44A2-80A4-5C56845C81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82D6B8-46A4-4F87-9323-C58296EE9A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68D5BD-DAB3-4E36-972F-5976E92C28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A3837B-A2DD-4BFF-A4CE-35CA072AEA78}"/>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6" name="Footer Placeholder 5">
            <a:extLst>
              <a:ext uri="{FF2B5EF4-FFF2-40B4-BE49-F238E27FC236}">
                <a16:creationId xmlns:a16="http://schemas.microsoft.com/office/drawing/2014/main" id="{5DFBFEAB-0B06-42F9-BBEA-DEA6F37798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69F4D3-B542-4485-849A-50F72594D002}"/>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2386283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AE530-0919-415B-B43E-9A6DB1860B5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DAA97C-DB46-41B8-9E88-21B12F1A5C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9A78BB-8700-413F-851B-BE47DC887C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CBCEAC-F838-4EAF-BCAB-91AE18DD73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E6F791-2EAF-439E-9ABB-C8E021670F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DCC4043-BC75-4683-8584-A00EEF7F6D27}"/>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8" name="Footer Placeholder 7">
            <a:extLst>
              <a:ext uri="{FF2B5EF4-FFF2-40B4-BE49-F238E27FC236}">
                <a16:creationId xmlns:a16="http://schemas.microsoft.com/office/drawing/2014/main" id="{0F9F5F10-B5C7-408E-B81C-49880914DC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9F3F0C-E2D4-4181-BF7F-1004004AE6A7}"/>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3522470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B1744-28BC-4DFD-98D5-C6ECCD45B27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3D5E80-93F6-45AB-A3B7-9F17338D4BD9}"/>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4" name="Footer Placeholder 3">
            <a:extLst>
              <a:ext uri="{FF2B5EF4-FFF2-40B4-BE49-F238E27FC236}">
                <a16:creationId xmlns:a16="http://schemas.microsoft.com/office/drawing/2014/main" id="{D9E1FCD0-AC2E-4A68-86E1-D8C06CC6C2B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12B0C5-B58B-4495-8690-182B8C125E5C}"/>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4191435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D75644-A88E-42D0-B2C2-65CFA09278C8}"/>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3" name="Footer Placeholder 2">
            <a:extLst>
              <a:ext uri="{FF2B5EF4-FFF2-40B4-BE49-F238E27FC236}">
                <a16:creationId xmlns:a16="http://schemas.microsoft.com/office/drawing/2014/main" id="{66FC1B4F-B2D8-4AEC-A1D4-C498FAACD77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2D4936-4FAB-4FCE-873D-B89A0FF55312}"/>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1668203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87E33-63E3-455D-81CF-00B6CFF34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2DFF5DF-3008-44A7-A971-1D3726182D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90D4760-A1C8-43D5-99A5-3C246664FB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B111C1-C702-47DA-877F-B22E4BE08713}"/>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6" name="Footer Placeholder 5">
            <a:extLst>
              <a:ext uri="{FF2B5EF4-FFF2-40B4-BE49-F238E27FC236}">
                <a16:creationId xmlns:a16="http://schemas.microsoft.com/office/drawing/2014/main" id="{F496EA21-98DE-42D7-883E-B56C17314F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F38669-C374-4B4F-B0D6-DF7978AACB62}"/>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97032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B9C9E-D9E5-4B3D-B796-3248695208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70316D-17FC-43DF-8727-EB5F6E5E76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1F30F0-82D6-4E1D-99D3-012357DD12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F82555-370F-4D0C-99D4-2637B2AF6729}"/>
              </a:ext>
            </a:extLst>
          </p:cNvPr>
          <p:cNvSpPr>
            <a:spLocks noGrp="1"/>
          </p:cNvSpPr>
          <p:nvPr>
            <p:ph type="dt" sz="half" idx="10"/>
          </p:nvPr>
        </p:nvSpPr>
        <p:spPr/>
        <p:txBody>
          <a:bodyPr/>
          <a:lstStyle/>
          <a:p>
            <a:fld id="{F8B297E8-ED4F-4529-8CEE-909A8D355C0D}" type="datetimeFigureOut">
              <a:rPr lang="en-US" smtClean="0"/>
              <a:t>9/15/2022</a:t>
            </a:fld>
            <a:endParaRPr lang="en-US"/>
          </a:p>
        </p:txBody>
      </p:sp>
      <p:sp>
        <p:nvSpPr>
          <p:cNvPr id="6" name="Footer Placeholder 5">
            <a:extLst>
              <a:ext uri="{FF2B5EF4-FFF2-40B4-BE49-F238E27FC236}">
                <a16:creationId xmlns:a16="http://schemas.microsoft.com/office/drawing/2014/main" id="{9015D799-4206-474B-9BB2-79ADC4E2D5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8D9A1F-A56F-4A23-8E45-109BAB1BE502}"/>
              </a:ext>
            </a:extLst>
          </p:cNvPr>
          <p:cNvSpPr>
            <a:spLocks noGrp="1"/>
          </p:cNvSpPr>
          <p:nvPr>
            <p:ph type="sldNum" sz="quarter" idx="12"/>
          </p:nvPr>
        </p:nvSpPr>
        <p:spPr/>
        <p:txBody>
          <a:bodyPr/>
          <a:lstStyle/>
          <a:p>
            <a:fld id="{9E3B87F5-4201-44AF-B7FA-33A58753E9D1}" type="slidenum">
              <a:rPr lang="en-US" smtClean="0"/>
              <a:t>‹#›</a:t>
            </a:fld>
            <a:endParaRPr lang="en-US"/>
          </a:p>
        </p:txBody>
      </p:sp>
    </p:spTree>
    <p:extLst>
      <p:ext uri="{BB962C8B-B14F-4D97-AF65-F5344CB8AC3E}">
        <p14:creationId xmlns:p14="http://schemas.microsoft.com/office/powerpoint/2010/main" val="1160066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0EA768-95EB-45B3-B258-A74AEE8052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B84565-5E20-4913-8A01-ABE1373239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0290AE-01F1-442F-80A6-02B53EA25F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297E8-ED4F-4529-8CEE-909A8D355C0D}" type="datetimeFigureOut">
              <a:rPr lang="en-US" smtClean="0"/>
              <a:t>9/15/2022</a:t>
            </a:fld>
            <a:endParaRPr lang="en-US"/>
          </a:p>
        </p:txBody>
      </p:sp>
      <p:sp>
        <p:nvSpPr>
          <p:cNvPr id="5" name="Footer Placeholder 4">
            <a:extLst>
              <a:ext uri="{FF2B5EF4-FFF2-40B4-BE49-F238E27FC236}">
                <a16:creationId xmlns:a16="http://schemas.microsoft.com/office/drawing/2014/main" id="{E95902D8-9A68-417B-B5D1-7336FB8490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9C0CE19-1D42-4699-8276-D40716117C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3B87F5-4201-44AF-B7FA-33A58753E9D1}" type="slidenum">
              <a:rPr lang="en-US" smtClean="0"/>
              <a:t>‹#›</a:t>
            </a:fld>
            <a:endParaRPr lang="en-US"/>
          </a:p>
        </p:txBody>
      </p:sp>
    </p:spTree>
    <p:extLst>
      <p:ext uri="{BB962C8B-B14F-4D97-AF65-F5344CB8AC3E}">
        <p14:creationId xmlns:p14="http://schemas.microsoft.com/office/powerpoint/2010/main" val="654512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299215"/>
            <a:ext cx="11548189" cy="426519"/>
          </a:xfrm>
        </p:spPr>
        <p:txBody>
          <a:bodyPr>
            <a:noAutofit/>
          </a:bodyPr>
          <a:lstStyle/>
          <a:p>
            <a:pPr algn="l"/>
            <a:r>
              <a:rPr lang="en-US" sz="1800" dirty="0"/>
              <a:t>When candidate apply for any requisition then first section is the </a:t>
            </a:r>
            <a:r>
              <a:rPr lang="en-US" sz="1800" b="1" dirty="0"/>
              <a:t>Profile Import</a:t>
            </a:r>
            <a:r>
              <a:rPr lang="en-US" sz="1800" dirty="0"/>
              <a:t>. He can choose to upload his resume and fill some fields automatically based on the information provided in resume. He can skip this and move to the next section also.</a:t>
            </a:r>
          </a:p>
        </p:txBody>
      </p:sp>
      <p:pic>
        <p:nvPicPr>
          <p:cNvPr id="6" name="Picture 5">
            <a:extLst>
              <a:ext uri="{FF2B5EF4-FFF2-40B4-BE49-F238E27FC236}">
                <a16:creationId xmlns:a16="http://schemas.microsoft.com/office/drawing/2014/main" id="{2B77752A-7879-4F4E-8681-7AED244CAB24}"/>
              </a:ext>
            </a:extLst>
          </p:cNvPr>
          <p:cNvPicPr>
            <a:picLocks noChangeAspect="1"/>
          </p:cNvPicPr>
          <p:nvPr/>
        </p:nvPicPr>
        <p:blipFill>
          <a:blip r:embed="rId2"/>
          <a:stretch>
            <a:fillRect/>
          </a:stretch>
        </p:blipFill>
        <p:spPr>
          <a:xfrm>
            <a:off x="700092" y="845742"/>
            <a:ext cx="9460945" cy="6012257"/>
          </a:xfrm>
          <a:prstGeom prst="rect">
            <a:avLst/>
          </a:prstGeom>
        </p:spPr>
      </p:pic>
    </p:spTree>
    <p:extLst>
      <p:ext uri="{BB962C8B-B14F-4D97-AF65-F5344CB8AC3E}">
        <p14:creationId xmlns:p14="http://schemas.microsoft.com/office/powerpoint/2010/main" val="972732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831283" cy="426519"/>
          </a:xfrm>
        </p:spPr>
        <p:txBody>
          <a:bodyPr>
            <a:noAutofit/>
          </a:bodyPr>
          <a:lstStyle/>
          <a:p>
            <a:pPr algn="l"/>
            <a:r>
              <a:rPr lang="en-US" sz="1800" b="1" dirty="0"/>
              <a:t>Step 9: </a:t>
            </a:r>
            <a:r>
              <a:rPr lang="en-US" sz="1800" dirty="0"/>
              <a:t>Scroll down to </a:t>
            </a:r>
            <a:r>
              <a:rPr lang="en-US" sz="1800" b="1" dirty="0"/>
              <a:t>SUPPORTING DOCUMENTS AND URLs </a:t>
            </a:r>
            <a:r>
              <a:rPr lang="en-US" sz="1800" dirty="0"/>
              <a:t>section. Uploading resume is mandatory.</a:t>
            </a:r>
          </a:p>
        </p:txBody>
      </p:sp>
      <p:pic>
        <p:nvPicPr>
          <p:cNvPr id="5" name="Picture 4">
            <a:extLst>
              <a:ext uri="{FF2B5EF4-FFF2-40B4-BE49-F238E27FC236}">
                <a16:creationId xmlns:a16="http://schemas.microsoft.com/office/drawing/2014/main" id="{BABF14C2-095C-4A2E-BC98-AF5C518C1CAF}"/>
              </a:ext>
            </a:extLst>
          </p:cNvPr>
          <p:cNvPicPr>
            <a:picLocks noChangeAspect="1"/>
          </p:cNvPicPr>
          <p:nvPr/>
        </p:nvPicPr>
        <p:blipFill>
          <a:blip r:embed="rId2"/>
          <a:stretch>
            <a:fillRect/>
          </a:stretch>
        </p:blipFill>
        <p:spPr>
          <a:xfrm>
            <a:off x="0" y="1244417"/>
            <a:ext cx="12192000" cy="5613583"/>
          </a:xfrm>
          <a:prstGeom prst="rect">
            <a:avLst/>
          </a:prstGeom>
        </p:spPr>
      </p:pic>
    </p:spTree>
    <p:extLst>
      <p:ext uri="{BB962C8B-B14F-4D97-AF65-F5344CB8AC3E}">
        <p14:creationId xmlns:p14="http://schemas.microsoft.com/office/powerpoint/2010/main" val="3659822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831283" cy="426519"/>
          </a:xfrm>
        </p:spPr>
        <p:txBody>
          <a:bodyPr>
            <a:noAutofit/>
          </a:bodyPr>
          <a:lstStyle/>
          <a:p>
            <a:pPr algn="l"/>
            <a:r>
              <a:rPr lang="en-US" sz="1800" b="1" dirty="0"/>
              <a:t>Step 10: </a:t>
            </a:r>
            <a:r>
              <a:rPr lang="en-US" sz="1800" dirty="0"/>
              <a:t>Scroll down to </a:t>
            </a:r>
            <a:r>
              <a:rPr lang="en-US" sz="1800" b="1" dirty="0"/>
              <a:t>Skills </a:t>
            </a:r>
            <a:r>
              <a:rPr lang="en-US" sz="1800" dirty="0"/>
              <a:t>section, this is not mandatory. Then we have More about you section where candidate can upload any document he wants, this is also not mandatory.</a:t>
            </a:r>
          </a:p>
        </p:txBody>
      </p:sp>
      <p:pic>
        <p:nvPicPr>
          <p:cNvPr id="4" name="Picture 3">
            <a:extLst>
              <a:ext uri="{FF2B5EF4-FFF2-40B4-BE49-F238E27FC236}">
                <a16:creationId xmlns:a16="http://schemas.microsoft.com/office/drawing/2014/main" id="{EC0E3738-C74C-4529-AAA7-6E4AC6C8ECD0}"/>
              </a:ext>
            </a:extLst>
          </p:cNvPr>
          <p:cNvPicPr>
            <a:picLocks noChangeAspect="1"/>
          </p:cNvPicPr>
          <p:nvPr/>
        </p:nvPicPr>
        <p:blipFill>
          <a:blip r:embed="rId2"/>
          <a:stretch>
            <a:fillRect/>
          </a:stretch>
        </p:blipFill>
        <p:spPr>
          <a:xfrm>
            <a:off x="1795244" y="1219549"/>
            <a:ext cx="8941596" cy="5638451"/>
          </a:xfrm>
          <a:prstGeom prst="rect">
            <a:avLst/>
          </a:prstGeom>
        </p:spPr>
      </p:pic>
    </p:spTree>
    <p:extLst>
      <p:ext uri="{BB962C8B-B14F-4D97-AF65-F5344CB8AC3E}">
        <p14:creationId xmlns:p14="http://schemas.microsoft.com/office/powerpoint/2010/main" val="1526509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831283" cy="426519"/>
          </a:xfrm>
        </p:spPr>
        <p:txBody>
          <a:bodyPr>
            <a:noAutofit/>
          </a:bodyPr>
          <a:lstStyle/>
          <a:p>
            <a:pPr algn="l"/>
            <a:r>
              <a:rPr lang="en-US" sz="1800" b="1" dirty="0"/>
              <a:t>Step 11: </a:t>
            </a:r>
            <a:r>
              <a:rPr lang="en-US" sz="1800" dirty="0"/>
              <a:t>Then in the end provide e-signature and click on Submit.</a:t>
            </a:r>
          </a:p>
        </p:txBody>
      </p:sp>
      <p:pic>
        <p:nvPicPr>
          <p:cNvPr id="5" name="Picture 4">
            <a:extLst>
              <a:ext uri="{FF2B5EF4-FFF2-40B4-BE49-F238E27FC236}">
                <a16:creationId xmlns:a16="http://schemas.microsoft.com/office/drawing/2014/main" id="{997B3D01-17E1-44F4-A853-4F5E506CAED7}"/>
              </a:ext>
            </a:extLst>
          </p:cNvPr>
          <p:cNvPicPr>
            <a:picLocks noChangeAspect="1"/>
          </p:cNvPicPr>
          <p:nvPr/>
        </p:nvPicPr>
        <p:blipFill>
          <a:blip r:embed="rId2"/>
          <a:stretch>
            <a:fillRect/>
          </a:stretch>
        </p:blipFill>
        <p:spPr>
          <a:xfrm>
            <a:off x="1227660" y="1021726"/>
            <a:ext cx="9870975" cy="5836274"/>
          </a:xfrm>
          <a:prstGeom prst="rect">
            <a:avLst/>
          </a:prstGeom>
        </p:spPr>
      </p:pic>
    </p:spTree>
    <p:extLst>
      <p:ext uri="{BB962C8B-B14F-4D97-AF65-F5344CB8AC3E}">
        <p14:creationId xmlns:p14="http://schemas.microsoft.com/office/powerpoint/2010/main" val="365281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299215"/>
            <a:ext cx="11548189" cy="426519"/>
          </a:xfrm>
        </p:spPr>
        <p:txBody>
          <a:bodyPr>
            <a:noAutofit/>
          </a:bodyPr>
          <a:lstStyle/>
          <a:p>
            <a:pPr algn="l"/>
            <a:r>
              <a:rPr lang="en-US" sz="1800" b="1" dirty="0"/>
              <a:t>Step 1: </a:t>
            </a:r>
            <a:r>
              <a:rPr lang="en-US" sz="1800" dirty="0"/>
              <a:t>In</a:t>
            </a:r>
            <a:r>
              <a:rPr lang="en-US" sz="1800" b="1" dirty="0"/>
              <a:t> Personal Info section, </a:t>
            </a:r>
            <a:r>
              <a:rPr lang="en-US" sz="1800" dirty="0"/>
              <a:t>fill the mandatory fields like </a:t>
            </a:r>
            <a:r>
              <a:rPr lang="en-US" sz="1800" b="1" dirty="0"/>
              <a:t>Last Name, Reenter email address </a:t>
            </a:r>
            <a:r>
              <a:rPr lang="en-US" sz="1800" dirty="0"/>
              <a:t>and </a:t>
            </a:r>
            <a:r>
              <a:rPr lang="en-US" sz="1800" b="1" dirty="0"/>
              <a:t>Phone number.</a:t>
            </a:r>
            <a:endParaRPr lang="en-US" sz="1800" dirty="0"/>
          </a:p>
        </p:txBody>
      </p:sp>
      <p:pic>
        <p:nvPicPr>
          <p:cNvPr id="4" name="Picture 3">
            <a:extLst>
              <a:ext uri="{FF2B5EF4-FFF2-40B4-BE49-F238E27FC236}">
                <a16:creationId xmlns:a16="http://schemas.microsoft.com/office/drawing/2014/main" id="{BE1C6C84-7909-49B0-810B-7C8ABF284699}"/>
              </a:ext>
            </a:extLst>
          </p:cNvPr>
          <p:cNvPicPr/>
          <p:nvPr/>
        </p:nvPicPr>
        <p:blipFill>
          <a:blip r:embed="rId2"/>
          <a:stretch>
            <a:fillRect/>
          </a:stretch>
        </p:blipFill>
        <p:spPr>
          <a:xfrm>
            <a:off x="981512" y="830425"/>
            <a:ext cx="10057544" cy="6027575"/>
          </a:xfrm>
          <a:prstGeom prst="rect">
            <a:avLst/>
          </a:prstGeom>
        </p:spPr>
      </p:pic>
    </p:spTree>
    <p:extLst>
      <p:ext uri="{BB962C8B-B14F-4D97-AF65-F5344CB8AC3E}">
        <p14:creationId xmlns:p14="http://schemas.microsoft.com/office/powerpoint/2010/main" val="162836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548189" cy="426519"/>
          </a:xfrm>
        </p:spPr>
        <p:txBody>
          <a:bodyPr>
            <a:noAutofit/>
          </a:bodyPr>
          <a:lstStyle/>
          <a:p>
            <a:pPr algn="l"/>
            <a:r>
              <a:rPr lang="en-US" sz="1800" b="1" dirty="0"/>
              <a:t>Step 2: </a:t>
            </a:r>
            <a:r>
              <a:rPr lang="en-US" sz="1800" dirty="0"/>
              <a:t>Scroll down to </a:t>
            </a:r>
            <a:r>
              <a:rPr lang="en-US" sz="1800" b="1" dirty="0"/>
              <a:t>Other Details </a:t>
            </a:r>
            <a:r>
              <a:rPr lang="en-US" sz="1800" dirty="0"/>
              <a:t>section and provide the </a:t>
            </a:r>
            <a:r>
              <a:rPr lang="en-US" sz="1800" b="1" dirty="0"/>
              <a:t>WhatsApp Number </a:t>
            </a:r>
            <a:r>
              <a:rPr lang="en-US" sz="1800" dirty="0"/>
              <a:t>and </a:t>
            </a:r>
            <a:r>
              <a:rPr lang="en-US" sz="1800" b="1" dirty="0"/>
              <a:t>Gender</a:t>
            </a:r>
            <a:r>
              <a:rPr lang="en-US" sz="1800" dirty="0"/>
              <a:t> details.</a:t>
            </a:r>
          </a:p>
        </p:txBody>
      </p:sp>
      <p:pic>
        <p:nvPicPr>
          <p:cNvPr id="7" name="Picture 6">
            <a:extLst>
              <a:ext uri="{FF2B5EF4-FFF2-40B4-BE49-F238E27FC236}">
                <a16:creationId xmlns:a16="http://schemas.microsoft.com/office/drawing/2014/main" id="{11027460-168C-4263-A98A-4D9B84FB564E}"/>
              </a:ext>
            </a:extLst>
          </p:cNvPr>
          <p:cNvPicPr>
            <a:picLocks noChangeAspect="1"/>
          </p:cNvPicPr>
          <p:nvPr/>
        </p:nvPicPr>
        <p:blipFill>
          <a:blip r:embed="rId2"/>
          <a:stretch>
            <a:fillRect/>
          </a:stretch>
        </p:blipFill>
        <p:spPr>
          <a:xfrm>
            <a:off x="0" y="1427126"/>
            <a:ext cx="12192000" cy="4003748"/>
          </a:xfrm>
          <a:prstGeom prst="rect">
            <a:avLst/>
          </a:prstGeom>
        </p:spPr>
      </p:pic>
    </p:spTree>
    <p:extLst>
      <p:ext uri="{BB962C8B-B14F-4D97-AF65-F5344CB8AC3E}">
        <p14:creationId xmlns:p14="http://schemas.microsoft.com/office/powerpoint/2010/main" val="1092967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548189" cy="426519"/>
          </a:xfrm>
        </p:spPr>
        <p:txBody>
          <a:bodyPr>
            <a:noAutofit/>
          </a:bodyPr>
          <a:lstStyle/>
          <a:p>
            <a:pPr algn="l"/>
            <a:r>
              <a:rPr lang="en-US" sz="1800" b="1" dirty="0"/>
              <a:t>Step 3: </a:t>
            </a:r>
            <a:r>
              <a:rPr lang="en-US" sz="1800" dirty="0"/>
              <a:t>Scroll down to </a:t>
            </a:r>
            <a:r>
              <a:rPr lang="en-US" sz="1800" b="1" dirty="0"/>
              <a:t>Address </a:t>
            </a:r>
            <a:r>
              <a:rPr lang="en-US" sz="1800" dirty="0"/>
              <a:t>section and fill the mandatory fields marked with </a:t>
            </a:r>
            <a:r>
              <a:rPr lang="en-US" sz="1800" dirty="0" err="1"/>
              <a:t>aesterisk</a:t>
            </a:r>
            <a:r>
              <a:rPr lang="en-US" sz="1800" dirty="0"/>
              <a:t>.</a:t>
            </a:r>
          </a:p>
        </p:txBody>
      </p:sp>
      <p:pic>
        <p:nvPicPr>
          <p:cNvPr id="4" name="Picture 3">
            <a:extLst>
              <a:ext uri="{FF2B5EF4-FFF2-40B4-BE49-F238E27FC236}">
                <a16:creationId xmlns:a16="http://schemas.microsoft.com/office/drawing/2014/main" id="{8BEF339C-0C62-47F0-B394-E18EE20A244A}"/>
              </a:ext>
            </a:extLst>
          </p:cNvPr>
          <p:cNvPicPr>
            <a:picLocks noChangeAspect="1"/>
          </p:cNvPicPr>
          <p:nvPr/>
        </p:nvPicPr>
        <p:blipFill>
          <a:blip r:embed="rId2"/>
          <a:stretch>
            <a:fillRect/>
          </a:stretch>
        </p:blipFill>
        <p:spPr>
          <a:xfrm>
            <a:off x="0" y="1161832"/>
            <a:ext cx="12192000" cy="5565467"/>
          </a:xfrm>
          <a:prstGeom prst="rect">
            <a:avLst/>
          </a:prstGeom>
        </p:spPr>
      </p:pic>
    </p:spTree>
    <p:extLst>
      <p:ext uri="{BB962C8B-B14F-4D97-AF65-F5344CB8AC3E}">
        <p14:creationId xmlns:p14="http://schemas.microsoft.com/office/powerpoint/2010/main" val="2888257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831283" cy="426519"/>
          </a:xfrm>
        </p:spPr>
        <p:txBody>
          <a:bodyPr>
            <a:noAutofit/>
          </a:bodyPr>
          <a:lstStyle/>
          <a:p>
            <a:pPr algn="l"/>
            <a:r>
              <a:rPr lang="en-US" sz="1800" b="1" dirty="0"/>
              <a:t>Step 4: </a:t>
            </a:r>
            <a:r>
              <a:rPr lang="en-US" sz="1800" dirty="0"/>
              <a:t>Scroll down to </a:t>
            </a:r>
            <a:r>
              <a:rPr lang="en-US" sz="1800" b="1" dirty="0"/>
              <a:t>Sensitive Personal Information </a:t>
            </a:r>
            <a:r>
              <a:rPr lang="en-US" sz="1800" dirty="0"/>
              <a:t>section and fill the </a:t>
            </a:r>
            <a:r>
              <a:rPr lang="en-US" sz="1800" b="1" dirty="0"/>
              <a:t>Date of Birth </a:t>
            </a:r>
            <a:r>
              <a:rPr lang="en-US" sz="1800" dirty="0"/>
              <a:t>then click on</a:t>
            </a:r>
            <a:r>
              <a:rPr lang="en-US" sz="1800" b="1" dirty="0"/>
              <a:t> ‘ADD NATIONAL IDENTIFIER’</a:t>
            </a:r>
          </a:p>
        </p:txBody>
      </p:sp>
      <p:pic>
        <p:nvPicPr>
          <p:cNvPr id="5" name="Picture 4">
            <a:extLst>
              <a:ext uri="{FF2B5EF4-FFF2-40B4-BE49-F238E27FC236}">
                <a16:creationId xmlns:a16="http://schemas.microsoft.com/office/drawing/2014/main" id="{DF0D5721-B110-4EA0-8E86-04665FFAC929}"/>
              </a:ext>
            </a:extLst>
          </p:cNvPr>
          <p:cNvPicPr>
            <a:picLocks noChangeAspect="1"/>
          </p:cNvPicPr>
          <p:nvPr/>
        </p:nvPicPr>
        <p:blipFill>
          <a:blip r:embed="rId2"/>
          <a:stretch>
            <a:fillRect/>
          </a:stretch>
        </p:blipFill>
        <p:spPr>
          <a:xfrm>
            <a:off x="0" y="1052286"/>
            <a:ext cx="12192000" cy="3391556"/>
          </a:xfrm>
          <a:prstGeom prst="rect">
            <a:avLst/>
          </a:prstGeom>
        </p:spPr>
      </p:pic>
    </p:spTree>
    <p:extLst>
      <p:ext uri="{BB962C8B-B14F-4D97-AF65-F5344CB8AC3E}">
        <p14:creationId xmlns:p14="http://schemas.microsoft.com/office/powerpoint/2010/main" val="1557119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831283" cy="426519"/>
          </a:xfrm>
        </p:spPr>
        <p:txBody>
          <a:bodyPr>
            <a:noAutofit/>
          </a:bodyPr>
          <a:lstStyle/>
          <a:p>
            <a:pPr algn="l"/>
            <a:r>
              <a:rPr lang="en-US" sz="1800" b="1" dirty="0"/>
              <a:t>Step 5: </a:t>
            </a:r>
            <a:r>
              <a:rPr lang="en-US" sz="1800" dirty="0"/>
              <a:t>Fill below mandatory fields in </a:t>
            </a:r>
            <a:r>
              <a:rPr lang="en-US" sz="1800" b="1" dirty="0"/>
              <a:t>National Identifier. </a:t>
            </a:r>
          </a:p>
        </p:txBody>
      </p:sp>
      <p:pic>
        <p:nvPicPr>
          <p:cNvPr id="7" name="Picture 6">
            <a:extLst>
              <a:ext uri="{FF2B5EF4-FFF2-40B4-BE49-F238E27FC236}">
                <a16:creationId xmlns:a16="http://schemas.microsoft.com/office/drawing/2014/main" id="{BD2A71F7-2508-4065-B410-58785C9E4DCE}"/>
              </a:ext>
            </a:extLst>
          </p:cNvPr>
          <p:cNvPicPr>
            <a:picLocks noChangeAspect="1"/>
          </p:cNvPicPr>
          <p:nvPr/>
        </p:nvPicPr>
        <p:blipFill>
          <a:blip r:embed="rId2"/>
          <a:stretch>
            <a:fillRect/>
          </a:stretch>
        </p:blipFill>
        <p:spPr>
          <a:xfrm>
            <a:off x="0" y="1032333"/>
            <a:ext cx="12192000" cy="5825667"/>
          </a:xfrm>
          <a:prstGeom prst="rect">
            <a:avLst/>
          </a:prstGeom>
        </p:spPr>
      </p:pic>
    </p:spTree>
    <p:extLst>
      <p:ext uri="{BB962C8B-B14F-4D97-AF65-F5344CB8AC3E}">
        <p14:creationId xmlns:p14="http://schemas.microsoft.com/office/powerpoint/2010/main" val="401192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831283" cy="426519"/>
          </a:xfrm>
        </p:spPr>
        <p:txBody>
          <a:bodyPr>
            <a:noAutofit/>
          </a:bodyPr>
          <a:lstStyle/>
          <a:p>
            <a:pPr algn="l"/>
            <a:r>
              <a:rPr lang="en-US" sz="1800" b="1" dirty="0"/>
              <a:t>Step 6: </a:t>
            </a:r>
            <a:r>
              <a:rPr lang="en-US" sz="1700" dirty="0"/>
              <a:t>Scroll down to </a:t>
            </a:r>
            <a:r>
              <a:rPr lang="en-US" sz="1700" b="1" dirty="0"/>
              <a:t>Recruitment Information </a:t>
            </a:r>
            <a:r>
              <a:rPr lang="en-US" sz="1700" dirty="0"/>
              <a:t>section. Enter the </a:t>
            </a:r>
            <a:r>
              <a:rPr lang="en-US" sz="1700" b="1" dirty="0"/>
              <a:t>Campus Name </a:t>
            </a:r>
            <a:r>
              <a:rPr lang="en-US" sz="1700" dirty="0"/>
              <a:t>and </a:t>
            </a:r>
            <a:r>
              <a:rPr lang="en-US" sz="1700" b="1" dirty="0"/>
              <a:t>Recruiter Name </a:t>
            </a:r>
            <a:r>
              <a:rPr lang="en-US" sz="1700" dirty="0"/>
              <a:t>who contacted you as shown.</a:t>
            </a:r>
          </a:p>
        </p:txBody>
      </p:sp>
      <p:pic>
        <p:nvPicPr>
          <p:cNvPr id="4" name="Picture 3">
            <a:extLst>
              <a:ext uri="{FF2B5EF4-FFF2-40B4-BE49-F238E27FC236}">
                <a16:creationId xmlns:a16="http://schemas.microsoft.com/office/drawing/2014/main" id="{9EC05CCF-D9F4-4B3D-9FEF-6E3EEE1FC153}"/>
              </a:ext>
            </a:extLst>
          </p:cNvPr>
          <p:cNvPicPr>
            <a:picLocks noChangeAspect="1"/>
          </p:cNvPicPr>
          <p:nvPr/>
        </p:nvPicPr>
        <p:blipFill>
          <a:blip r:embed="rId2"/>
          <a:stretch>
            <a:fillRect/>
          </a:stretch>
        </p:blipFill>
        <p:spPr>
          <a:xfrm>
            <a:off x="28575" y="1034758"/>
            <a:ext cx="12134850" cy="5400675"/>
          </a:xfrm>
          <a:prstGeom prst="rect">
            <a:avLst/>
          </a:prstGeom>
        </p:spPr>
      </p:pic>
    </p:spTree>
    <p:extLst>
      <p:ext uri="{BB962C8B-B14F-4D97-AF65-F5344CB8AC3E}">
        <p14:creationId xmlns:p14="http://schemas.microsoft.com/office/powerpoint/2010/main" val="2721151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831283" cy="426519"/>
          </a:xfrm>
        </p:spPr>
        <p:txBody>
          <a:bodyPr>
            <a:noAutofit/>
          </a:bodyPr>
          <a:lstStyle/>
          <a:p>
            <a:pPr algn="l"/>
            <a:r>
              <a:rPr lang="en-US" sz="1800" b="1" dirty="0"/>
              <a:t>Step 7: </a:t>
            </a:r>
            <a:r>
              <a:rPr lang="en-US" sz="1800" dirty="0"/>
              <a:t>Scroll down to </a:t>
            </a:r>
            <a:r>
              <a:rPr lang="en-US" sz="1800" b="1" dirty="0"/>
              <a:t>Experience </a:t>
            </a:r>
            <a:r>
              <a:rPr lang="en-US" sz="1800" dirty="0"/>
              <a:t>section. Click on </a:t>
            </a:r>
            <a:r>
              <a:rPr lang="en-US" sz="1800" b="1" dirty="0"/>
              <a:t>Add Experience </a:t>
            </a:r>
            <a:r>
              <a:rPr lang="en-US" sz="1800" dirty="0"/>
              <a:t>or </a:t>
            </a:r>
            <a:r>
              <a:rPr lang="en-US" sz="1800" b="1" dirty="0"/>
              <a:t>Add Education </a:t>
            </a:r>
            <a:r>
              <a:rPr lang="en-US" sz="1800" dirty="0"/>
              <a:t>button to add these details. These are not mandatory one can choose to skip these.</a:t>
            </a:r>
          </a:p>
        </p:txBody>
      </p:sp>
      <p:pic>
        <p:nvPicPr>
          <p:cNvPr id="5" name="Picture 4">
            <a:extLst>
              <a:ext uri="{FF2B5EF4-FFF2-40B4-BE49-F238E27FC236}">
                <a16:creationId xmlns:a16="http://schemas.microsoft.com/office/drawing/2014/main" id="{FB82EF96-29F6-465A-A6A8-2166E53598DC}"/>
              </a:ext>
            </a:extLst>
          </p:cNvPr>
          <p:cNvPicPr>
            <a:picLocks noChangeAspect="1"/>
          </p:cNvPicPr>
          <p:nvPr/>
        </p:nvPicPr>
        <p:blipFill>
          <a:blip r:embed="rId2"/>
          <a:stretch>
            <a:fillRect/>
          </a:stretch>
        </p:blipFill>
        <p:spPr>
          <a:xfrm>
            <a:off x="0" y="1140047"/>
            <a:ext cx="12192000" cy="5717953"/>
          </a:xfrm>
          <a:prstGeom prst="rect">
            <a:avLst/>
          </a:prstGeom>
        </p:spPr>
      </p:pic>
    </p:spTree>
    <p:extLst>
      <p:ext uri="{BB962C8B-B14F-4D97-AF65-F5344CB8AC3E}">
        <p14:creationId xmlns:p14="http://schemas.microsoft.com/office/powerpoint/2010/main" val="967877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606B-2985-43A0-86AD-E18C5063FA1C}"/>
              </a:ext>
            </a:extLst>
          </p:cNvPr>
          <p:cNvSpPr>
            <a:spLocks noGrp="1"/>
          </p:cNvSpPr>
          <p:nvPr>
            <p:ph type="ctrTitle"/>
          </p:nvPr>
        </p:nvSpPr>
        <p:spPr>
          <a:xfrm>
            <a:off x="133738" y="422567"/>
            <a:ext cx="11831283" cy="426519"/>
          </a:xfrm>
        </p:spPr>
        <p:txBody>
          <a:bodyPr>
            <a:noAutofit/>
          </a:bodyPr>
          <a:lstStyle/>
          <a:p>
            <a:pPr algn="l"/>
            <a:r>
              <a:rPr lang="en-US" sz="1800" b="1" dirty="0"/>
              <a:t>Step 8: </a:t>
            </a:r>
            <a:r>
              <a:rPr lang="en-US" sz="1800" dirty="0"/>
              <a:t>Scroll down to </a:t>
            </a:r>
            <a:r>
              <a:rPr lang="en-US" sz="1800" b="1" dirty="0"/>
              <a:t>LICENSES AND CERTIFICATION </a:t>
            </a:r>
            <a:r>
              <a:rPr lang="en-US" sz="1800" dirty="0"/>
              <a:t>section. If you need to add anything then click on </a:t>
            </a:r>
            <a:r>
              <a:rPr lang="en-US" sz="1800" b="1" dirty="0"/>
              <a:t>‘ADD LICENSE’ </a:t>
            </a:r>
            <a:r>
              <a:rPr lang="en-US" sz="1800" dirty="0"/>
              <a:t>and fill the details. This is also not mandatory.</a:t>
            </a:r>
          </a:p>
        </p:txBody>
      </p:sp>
      <p:pic>
        <p:nvPicPr>
          <p:cNvPr id="4" name="Picture 3">
            <a:extLst>
              <a:ext uri="{FF2B5EF4-FFF2-40B4-BE49-F238E27FC236}">
                <a16:creationId xmlns:a16="http://schemas.microsoft.com/office/drawing/2014/main" id="{F8440F7B-18BD-49C4-A6CC-79213E54DE24}"/>
              </a:ext>
            </a:extLst>
          </p:cNvPr>
          <p:cNvPicPr>
            <a:picLocks noChangeAspect="1"/>
          </p:cNvPicPr>
          <p:nvPr/>
        </p:nvPicPr>
        <p:blipFill>
          <a:blip r:embed="rId2"/>
          <a:stretch>
            <a:fillRect/>
          </a:stretch>
        </p:blipFill>
        <p:spPr>
          <a:xfrm>
            <a:off x="0" y="1176717"/>
            <a:ext cx="12192000" cy="4504566"/>
          </a:xfrm>
          <a:prstGeom prst="rect">
            <a:avLst/>
          </a:prstGeom>
        </p:spPr>
      </p:pic>
    </p:spTree>
    <p:extLst>
      <p:ext uri="{BB962C8B-B14F-4D97-AF65-F5344CB8AC3E}">
        <p14:creationId xmlns:p14="http://schemas.microsoft.com/office/powerpoint/2010/main" val="1250215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297</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When candidate apply for any requisition then first section is the Profile Import. He can choose to upload his resume and fill some fields automatically based on the information provided in resume. He can skip this and move to the next section also.</vt:lpstr>
      <vt:lpstr>Step 1: In Personal Info section, fill the mandatory fields like Last Name, Reenter email address and Phone number.</vt:lpstr>
      <vt:lpstr>Step 2: Scroll down to Other Details section and provide the WhatsApp Number and Gender details.</vt:lpstr>
      <vt:lpstr>Step 3: Scroll down to Address section and fill the mandatory fields marked with aesterisk.</vt:lpstr>
      <vt:lpstr>Step 4: Scroll down to Sensitive Personal Information section and fill the Date of Birth then click on ‘ADD NATIONAL IDENTIFIER’</vt:lpstr>
      <vt:lpstr>Step 5: Fill below mandatory fields in National Identifier. </vt:lpstr>
      <vt:lpstr>Step 6: Scroll down to Recruitment Information section. Enter the Campus Name and Recruiter Name who contacted you as shown.</vt:lpstr>
      <vt:lpstr>Step 7: Scroll down to Experience section. Click on Add Experience or Add Education button to add these details. These are not mandatory one can choose to skip these.</vt:lpstr>
      <vt:lpstr>Step 8: Scroll down to LICENSES AND CERTIFICATION section. If you need to add anything then click on ‘ADD LICENSE’ and fill the details. This is also not mandatory.</vt:lpstr>
      <vt:lpstr>Step 9: Scroll down to SUPPORTING DOCUMENTS AND URLs section. Uploading resume is mandatory.</vt:lpstr>
      <vt:lpstr>Step 10: Scroll down to Skills section, this is not mandatory. Then we have More about you section where candidate can upload any document he wants, this is also not mandatory.</vt:lpstr>
      <vt:lpstr>Step 11: Then in the end provide e-signature and click on Submit.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 1: Mandatory fields like Last Name, Reenter email address and Phone number to be filled in Personal Info section.</dc:title>
  <dc:creator>Siddhu, Abhishek</dc:creator>
  <cp:lastModifiedBy>Siddhu, Abhishek</cp:lastModifiedBy>
  <cp:revision>8</cp:revision>
  <dcterms:created xsi:type="dcterms:W3CDTF">2022-03-08T12:17:47Z</dcterms:created>
  <dcterms:modified xsi:type="dcterms:W3CDTF">2022-09-15T14:29:28Z</dcterms:modified>
</cp:coreProperties>
</file>