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8825" r:id="rId2"/>
    <p:sldId id="10354" r:id="rId3"/>
    <p:sldId id="10355" r:id="rId4"/>
    <p:sldId id="1035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4F7370-9B7E-4279-B5F7-5B89BF55DC07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2078886-E485-4F17-BF23-B2F6B4261D38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Own 2-wheeler &amp; Driving License mandatory for applicants.	</a:t>
          </a:r>
        </a:p>
      </dgm:t>
    </dgm:pt>
    <dgm:pt modelId="{D1287913-9237-44DB-9449-790C1872BDEF}" type="parTrans" cxnId="{5C175844-B31A-4DA1-9E6B-80A9982BE17A}">
      <dgm:prSet/>
      <dgm:spPr/>
      <dgm:t>
        <a:bodyPr/>
        <a:lstStyle/>
        <a:p>
          <a:endParaRPr lang="en-US"/>
        </a:p>
      </dgm:t>
    </dgm:pt>
    <dgm:pt modelId="{CEA6BE42-6827-4396-BE4C-F0C818240719}" type="sibTrans" cxnId="{5C175844-B31A-4DA1-9E6B-80A9982BE17A}">
      <dgm:prSet/>
      <dgm:spPr/>
      <dgm:t>
        <a:bodyPr/>
        <a:lstStyle/>
        <a:p>
          <a:endParaRPr lang="en-US"/>
        </a:p>
      </dgm:t>
    </dgm:pt>
    <dgm:pt modelId="{4E6E9BA8-4033-447C-BD0A-BBD389A89D00}">
      <dgm:prSet/>
      <dgm:spPr/>
      <dgm:t>
        <a:bodyPr/>
        <a:lstStyle/>
        <a:p>
          <a:r>
            <a:rPr lang="en-US" dirty="0"/>
            <a:t>Aadhar &amp; PAN Card. </a:t>
          </a:r>
        </a:p>
      </dgm:t>
    </dgm:pt>
    <dgm:pt modelId="{BFC23917-F8CB-4824-986E-E8FFBEDEF801}" type="parTrans" cxnId="{EEFEF2AE-852F-42BD-9573-D6BB0988B083}">
      <dgm:prSet/>
      <dgm:spPr/>
      <dgm:t>
        <a:bodyPr/>
        <a:lstStyle/>
        <a:p>
          <a:endParaRPr lang="en-US"/>
        </a:p>
      </dgm:t>
    </dgm:pt>
    <dgm:pt modelId="{BCCEED85-CEF4-4EEB-B819-A92D5D10164F}" type="sibTrans" cxnId="{EEFEF2AE-852F-42BD-9573-D6BB0988B083}">
      <dgm:prSet/>
      <dgm:spPr/>
      <dgm:t>
        <a:bodyPr/>
        <a:lstStyle/>
        <a:p>
          <a:endParaRPr lang="en-US"/>
        </a:p>
      </dgm:t>
    </dgm:pt>
    <dgm:pt modelId="{7B93FF43-8912-47F4-A406-16313D8C2CFC}">
      <dgm:prSet/>
      <dgm:spPr/>
      <dgm:t>
        <a:bodyPr/>
        <a:lstStyle/>
        <a:p>
          <a:r>
            <a:rPr lang="en-US" dirty="0"/>
            <a:t>Bank account. (Preferably HDFC,ICICI).</a:t>
          </a:r>
        </a:p>
      </dgm:t>
    </dgm:pt>
    <dgm:pt modelId="{83270775-E8AB-4580-BF41-37FE472CB463}" type="parTrans" cxnId="{2317F1AC-70F8-488B-BCC3-D3F70E7128E7}">
      <dgm:prSet/>
      <dgm:spPr/>
      <dgm:t>
        <a:bodyPr/>
        <a:lstStyle/>
        <a:p>
          <a:endParaRPr lang="en-US"/>
        </a:p>
      </dgm:t>
    </dgm:pt>
    <dgm:pt modelId="{68CEE3FD-3AC4-4BFE-AC0C-64A800F4BED4}" type="sibTrans" cxnId="{2317F1AC-70F8-488B-BCC3-D3F70E7128E7}">
      <dgm:prSet/>
      <dgm:spPr/>
      <dgm:t>
        <a:bodyPr/>
        <a:lstStyle/>
        <a:p>
          <a:endParaRPr lang="en-US"/>
        </a:p>
      </dgm:t>
    </dgm:pt>
    <dgm:pt modelId="{86181627-BCCE-4477-8F33-5A76C9B0018F}">
      <dgm:prSet/>
      <dgm:spPr/>
      <dgm:t>
        <a:bodyPr/>
        <a:lstStyle/>
        <a:p>
          <a:r>
            <a:rPr lang="en-US" dirty="0"/>
            <a:t>B.Tech completion with no supplementary/ backlog of any semester at the time of joining.</a:t>
          </a:r>
        </a:p>
      </dgm:t>
    </dgm:pt>
    <dgm:pt modelId="{84F591F2-3DA5-4715-B1D8-24A05317355E}" type="parTrans" cxnId="{A70F33C0-9E59-42C8-BE6C-E8196584A2D1}">
      <dgm:prSet/>
      <dgm:spPr/>
      <dgm:t>
        <a:bodyPr/>
        <a:lstStyle/>
        <a:p>
          <a:endParaRPr lang="en-US"/>
        </a:p>
      </dgm:t>
    </dgm:pt>
    <dgm:pt modelId="{557D6DCF-A9A9-4D00-B4DD-A49DFFC37348}" type="sibTrans" cxnId="{A70F33C0-9E59-42C8-BE6C-E8196584A2D1}">
      <dgm:prSet/>
      <dgm:spPr/>
      <dgm:t>
        <a:bodyPr/>
        <a:lstStyle/>
        <a:p>
          <a:endParaRPr lang="en-US"/>
        </a:p>
      </dgm:t>
    </dgm:pt>
    <dgm:pt modelId="{7D270BA9-932D-4DE0-A076-E446BCE78DDB}">
      <dgm:prSet/>
      <dgm:spPr/>
      <dgm:t>
        <a:bodyPr/>
        <a:lstStyle/>
        <a:p>
          <a:r>
            <a:rPr lang="en-US" dirty="0"/>
            <a:t>Declaration of Indus Sites on personal / relatives’ property.</a:t>
          </a:r>
        </a:p>
      </dgm:t>
    </dgm:pt>
    <dgm:pt modelId="{38A12838-F33E-4AB6-95A9-27516396FE65}" type="parTrans" cxnId="{7989F085-C6F5-452C-8AB9-C582B5B97C62}">
      <dgm:prSet/>
      <dgm:spPr/>
      <dgm:t>
        <a:bodyPr/>
        <a:lstStyle/>
        <a:p>
          <a:endParaRPr lang="en-US"/>
        </a:p>
      </dgm:t>
    </dgm:pt>
    <dgm:pt modelId="{23FB4C67-D0D5-4472-9D5F-A6EA8087E4DE}" type="sibTrans" cxnId="{7989F085-C6F5-452C-8AB9-C582B5B97C62}">
      <dgm:prSet/>
      <dgm:spPr/>
      <dgm:t>
        <a:bodyPr/>
        <a:lstStyle/>
        <a:p>
          <a:endParaRPr lang="en-US"/>
        </a:p>
      </dgm:t>
    </dgm:pt>
    <dgm:pt modelId="{87E85AF8-64D4-4693-BC84-3A726F12AEE1}">
      <dgm:prSet/>
      <dgm:spPr/>
      <dgm:t>
        <a:bodyPr/>
        <a:lstStyle/>
        <a:p>
          <a:r>
            <a:rPr lang="en-US" b="0" dirty="0"/>
            <a:t>No conviction/complaint of a criminal offence.</a:t>
          </a:r>
        </a:p>
      </dgm:t>
    </dgm:pt>
    <dgm:pt modelId="{A93545AB-E3C9-4EAD-B879-6F3C824F4ABF}" type="parTrans" cxnId="{6A7BD0CD-93C5-4093-B458-81E2FACC7989}">
      <dgm:prSet/>
      <dgm:spPr/>
      <dgm:t>
        <a:bodyPr/>
        <a:lstStyle/>
        <a:p>
          <a:endParaRPr lang="en-US"/>
        </a:p>
      </dgm:t>
    </dgm:pt>
    <dgm:pt modelId="{5F6A168B-C7E9-466B-A107-9D55941D3F33}" type="sibTrans" cxnId="{6A7BD0CD-93C5-4093-B458-81E2FACC7989}">
      <dgm:prSet/>
      <dgm:spPr/>
      <dgm:t>
        <a:bodyPr/>
        <a:lstStyle/>
        <a:p>
          <a:endParaRPr lang="en-US"/>
        </a:p>
      </dgm:t>
    </dgm:pt>
    <dgm:pt modelId="{50FF9B41-7F48-417C-8F6C-AD5F559671B2}" type="pres">
      <dgm:prSet presAssocID="{FD4F7370-9B7E-4279-B5F7-5B89BF55DC07}" presName="Name0" presStyleCnt="0">
        <dgm:presLayoutVars>
          <dgm:chMax val="7"/>
          <dgm:chPref val="7"/>
          <dgm:dir/>
        </dgm:presLayoutVars>
      </dgm:prSet>
      <dgm:spPr/>
    </dgm:pt>
    <dgm:pt modelId="{13489D31-2C7A-4B35-BDA3-375FA301BD4E}" type="pres">
      <dgm:prSet presAssocID="{FD4F7370-9B7E-4279-B5F7-5B89BF55DC07}" presName="Name1" presStyleCnt="0"/>
      <dgm:spPr/>
    </dgm:pt>
    <dgm:pt modelId="{EA63B862-FEE2-475A-BA6F-F42A963F10A8}" type="pres">
      <dgm:prSet presAssocID="{FD4F7370-9B7E-4279-B5F7-5B89BF55DC07}" presName="cycle" presStyleCnt="0"/>
      <dgm:spPr/>
    </dgm:pt>
    <dgm:pt modelId="{85DB1AE7-DC97-42D9-AAD9-7EF776BC6351}" type="pres">
      <dgm:prSet presAssocID="{FD4F7370-9B7E-4279-B5F7-5B89BF55DC07}" presName="srcNode" presStyleLbl="node1" presStyleIdx="0" presStyleCnt="6"/>
      <dgm:spPr/>
    </dgm:pt>
    <dgm:pt modelId="{315BC653-6079-4EAF-AE50-5A6707273587}" type="pres">
      <dgm:prSet presAssocID="{FD4F7370-9B7E-4279-B5F7-5B89BF55DC07}" presName="conn" presStyleLbl="parChTrans1D2" presStyleIdx="0" presStyleCnt="1"/>
      <dgm:spPr/>
    </dgm:pt>
    <dgm:pt modelId="{9DC5C35B-3426-472D-8049-F1A6AE035414}" type="pres">
      <dgm:prSet presAssocID="{FD4F7370-9B7E-4279-B5F7-5B89BF55DC07}" presName="extraNode" presStyleLbl="node1" presStyleIdx="0" presStyleCnt="6"/>
      <dgm:spPr/>
    </dgm:pt>
    <dgm:pt modelId="{31A0963C-7C3C-4C7D-9606-366FBAE1C47E}" type="pres">
      <dgm:prSet presAssocID="{FD4F7370-9B7E-4279-B5F7-5B89BF55DC07}" presName="dstNode" presStyleLbl="node1" presStyleIdx="0" presStyleCnt="6"/>
      <dgm:spPr/>
    </dgm:pt>
    <dgm:pt modelId="{71305880-5EF7-4737-BA10-39631D252BF2}" type="pres">
      <dgm:prSet presAssocID="{F2078886-E485-4F17-BF23-B2F6B4261D38}" presName="text_1" presStyleLbl="node1" presStyleIdx="0" presStyleCnt="6">
        <dgm:presLayoutVars>
          <dgm:bulletEnabled val="1"/>
        </dgm:presLayoutVars>
      </dgm:prSet>
      <dgm:spPr/>
    </dgm:pt>
    <dgm:pt modelId="{4727DE39-2201-4AD8-B9D8-B5AB276C8610}" type="pres">
      <dgm:prSet presAssocID="{F2078886-E485-4F17-BF23-B2F6B4261D38}" presName="accent_1" presStyleCnt="0"/>
      <dgm:spPr/>
    </dgm:pt>
    <dgm:pt modelId="{FF18DD82-CE2D-4F57-882E-6DFCB01769EC}" type="pres">
      <dgm:prSet presAssocID="{F2078886-E485-4F17-BF23-B2F6B4261D38}" presName="accentRepeatNode" presStyleLbl="solidFgAcc1" presStyleIdx="0" presStyleCnt="6"/>
      <dgm:spPr/>
    </dgm:pt>
    <dgm:pt modelId="{C3343218-CAD1-4C78-B482-78D85B91CE23}" type="pres">
      <dgm:prSet presAssocID="{4E6E9BA8-4033-447C-BD0A-BBD389A89D00}" presName="text_2" presStyleLbl="node1" presStyleIdx="1" presStyleCnt="6">
        <dgm:presLayoutVars>
          <dgm:bulletEnabled val="1"/>
        </dgm:presLayoutVars>
      </dgm:prSet>
      <dgm:spPr/>
    </dgm:pt>
    <dgm:pt modelId="{0A00A9D2-286C-4C71-BA8B-30065FCC5A6F}" type="pres">
      <dgm:prSet presAssocID="{4E6E9BA8-4033-447C-BD0A-BBD389A89D00}" presName="accent_2" presStyleCnt="0"/>
      <dgm:spPr/>
    </dgm:pt>
    <dgm:pt modelId="{43F96DA7-128F-46B6-9D5E-64ABC68FA5C0}" type="pres">
      <dgm:prSet presAssocID="{4E6E9BA8-4033-447C-BD0A-BBD389A89D00}" presName="accentRepeatNode" presStyleLbl="solidFgAcc1" presStyleIdx="1" presStyleCnt="6"/>
      <dgm:spPr/>
    </dgm:pt>
    <dgm:pt modelId="{62959976-4C4C-47AA-8D09-F48F4EC6DA59}" type="pres">
      <dgm:prSet presAssocID="{7B93FF43-8912-47F4-A406-16313D8C2CFC}" presName="text_3" presStyleLbl="node1" presStyleIdx="2" presStyleCnt="6">
        <dgm:presLayoutVars>
          <dgm:bulletEnabled val="1"/>
        </dgm:presLayoutVars>
      </dgm:prSet>
      <dgm:spPr/>
    </dgm:pt>
    <dgm:pt modelId="{7C1BCD0B-B3D0-4D3C-BA05-C9D2B6F9A65E}" type="pres">
      <dgm:prSet presAssocID="{7B93FF43-8912-47F4-A406-16313D8C2CFC}" presName="accent_3" presStyleCnt="0"/>
      <dgm:spPr/>
    </dgm:pt>
    <dgm:pt modelId="{835D2252-CAB1-4222-8907-4BC632BEA41C}" type="pres">
      <dgm:prSet presAssocID="{7B93FF43-8912-47F4-A406-16313D8C2CFC}" presName="accentRepeatNode" presStyleLbl="solidFgAcc1" presStyleIdx="2" presStyleCnt="6"/>
      <dgm:spPr/>
    </dgm:pt>
    <dgm:pt modelId="{72497B4E-5C3C-41CA-9A3C-C926AA5E675D}" type="pres">
      <dgm:prSet presAssocID="{86181627-BCCE-4477-8F33-5A76C9B0018F}" presName="text_4" presStyleLbl="node1" presStyleIdx="3" presStyleCnt="6">
        <dgm:presLayoutVars>
          <dgm:bulletEnabled val="1"/>
        </dgm:presLayoutVars>
      </dgm:prSet>
      <dgm:spPr/>
    </dgm:pt>
    <dgm:pt modelId="{C857B6B3-6F5A-48D2-A898-396EF8CD86AC}" type="pres">
      <dgm:prSet presAssocID="{86181627-BCCE-4477-8F33-5A76C9B0018F}" presName="accent_4" presStyleCnt="0"/>
      <dgm:spPr/>
    </dgm:pt>
    <dgm:pt modelId="{C3DAB17D-44BD-40C8-8F03-337D2E41889C}" type="pres">
      <dgm:prSet presAssocID="{86181627-BCCE-4477-8F33-5A76C9B0018F}" presName="accentRepeatNode" presStyleLbl="solidFgAcc1" presStyleIdx="3" presStyleCnt="6"/>
      <dgm:spPr/>
    </dgm:pt>
    <dgm:pt modelId="{F9A5FC59-F566-4742-AD8C-994B98AEF756}" type="pres">
      <dgm:prSet presAssocID="{7D270BA9-932D-4DE0-A076-E446BCE78DDB}" presName="text_5" presStyleLbl="node1" presStyleIdx="4" presStyleCnt="6">
        <dgm:presLayoutVars>
          <dgm:bulletEnabled val="1"/>
        </dgm:presLayoutVars>
      </dgm:prSet>
      <dgm:spPr/>
    </dgm:pt>
    <dgm:pt modelId="{974A9D33-0285-4FE3-B61C-956FE64616A4}" type="pres">
      <dgm:prSet presAssocID="{7D270BA9-932D-4DE0-A076-E446BCE78DDB}" presName="accent_5" presStyleCnt="0"/>
      <dgm:spPr/>
    </dgm:pt>
    <dgm:pt modelId="{A370C792-CA9B-4E04-B267-116DE9DC2561}" type="pres">
      <dgm:prSet presAssocID="{7D270BA9-932D-4DE0-A076-E446BCE78DDB}" presName="accentRepeatNode" presStyleLbl="solidFgAcc1" presStyleIdx="4" presStyleCnt="6"/>
      <dgm:spPr/>
    </dgm:pt>
    <dgm:pt modelId="{EEE0A0BC-C2FF-4CAA-9FCF-89767203CDFE}" type="pres">
      <dgm:prSet presAssocID="{87E85AF8-64D4-4693-BC84-3A726F12AEE1}" presName="text_6" presStyleLbl="node1" presStyleIdx="5" presStyleCnt="6">
        <dgm:presLayoutVars>
          <dgm:bulletEnabled val="1"/>
        </dgm:presLayoutVars>
      </dgm:prSet>
      <dgm:spPr/>
    </dgm:pt>
    <dgm:pt modelId="{BB887695-10FA-4066-81F5-A27B7EE90AA6}" type="pres">
      <dgm:prSet presAssocID="{87E85AF8-64D4-4693-BC84-3A726F12AEE1}" presName="accent_6" presStyleCnt="0"/>
      <dgm:spPr/>
    </dgm:pt>
    <dgm:pt modelId="{46BA196D-D790-493D-8242-948D46BA513C}" type="pres">
      <dgm:prSet presAssocID="{87E85AF8-64D4-4693-BC84-3A726F12AEE1}" presName="accentRepeatNode" presStyleLbl="solidFgAcc1" presStyleIdx="5" presStyleCnt="6"/>
      <dgm:spPr/>
    </dgm:pt>
  </dgm:ptLst>
  <dgm:cxnLst>
    <dgm:cxn modelId="{0823FE3F-59C7-475A-9D94-2A77772AC504}" type="presOf" srcId="{FD4F7370-9B7E-4279-B5F7-5B89BF55DC07}" destId="{50FF9B41-7F48-417C-8F6C-AD5F559671B2}" srcOrd="0" destOrd="0" presId="urn:microsoft.com/office/officeart/2008/layout/VerticalCurvedList"/>
    <dgm:cxn modelId="{5C175844-B31A-4DA1-9E6B-80A9982BE17A}" srcId="{FD4F7370-9B7E-4279-B5F7-5B89BF55DC07}" destId="{F2078886-E485-4F17-BF23-B2F6B4261D38}" srcOrd="0" destOrd="0" parTransId="{D1287913-9237-44DB-9449-790C1872BDEF}" sibTransId="{CEA6BE42-6827-4396-BE4C-F0C818240719}"/>
    <dgm:cxn modelId="{41F35E6B-3226-4A2F-9809-F1FD9FA4FF4A}" type="presOf" srcId="{F2078886-E485-4F17-BF23-B2F6B4261D38}" destId="{71305880-5EF7-4737-BA10-39631D252BF2}" srcOrd="0" destOrd="0" presId="urn:microsoft.com/office/officeart/2008/layout/VerticalCurvedList"/>
    <dgm:cxn modelId="{7989F085-C6F5-452C-8AB9-C582B5B97C62}" srcId="{FD4F7370-9B7E-4279-B5F7-5B89BF55DC07}" destId="{7D270BA9-932D-4DE0-A076-E446BCE78DDB}" srcOrd="4" destOrd="0" parTransId="{38A12838-F33E-4AB6-95A9-27516396FE65}" sibTransId="{23FB4C67-D0D5-4472-9D5F-A6EA8087E4DE}"/>
    <dgm:cxn modelId="{F6EE1A8A-94C4-4E44-9A64-398766E14333}" type="presOf" srcId="{7B93FF43-8912-47F4-A406-16313D8C2CFC}" destId="{62959976-4C4C-47AA-8D09-F48F4EC6DA59}" srcOrd="0" destOrd="0" presId="urn:microsoft.com/office/officeart/2008/layout/VerticalCurvedList"/>
    <dgm:cxn modelId="{6A220B9D-41AC-44C6-9AC1-8D6CA4E24A45}" type="presOf" srcId="{87E85AF8-64D4-4693-BC84-3A726F12AEE1}" destId="{EEE0A0BC-C2FF-4CAA-9FCF-89767203CDFE}" srcOrd="0" destOrd="0" presId="urn:microsoft.com/office/officeart/2008/layout/VerticalCurvedList"/>
    <dgm:cxn modelId="{2317F1AC-70F8-488B-BCC3-D3F70E7128E7}" srcId="{FD4F7370-9B7E-4279-B5F7-5B89BF55DC07}" destId="{7B93FF43-8912-47F4-A406-16313D8C2CFC}" srcOrd="2" destOrd="0" parTransId="{83270775-E8AB-4580-BF41-37FE472CB463}" sibTransId="{68CEE3FD-3AC4-4BFE-AC0C-64A800F4BED4}"/>
    <dgm:cxn modelId="{EEFEF2AE-852F-42BD-9573-D6BB0988B083}" srcId="{FD4F7370-9B7E-4279-B5F7-5B89BF55DC07}" destId="{4E6E9BA8-4033-447C-BD0A-BBD389A89D00}" srcOrd="1" destOrd="0" parTransId="{BFC23917-F8CB-4824-986E-E8FFBEDEF801}" sibTransId="{BCCEED85-CEF4-4EEB-B819-A92D5D10164F}"/>
    <dgm:cxn modelId="{A70F33C0-9E59-42C8-BE6C-E8196584A2D1}" srcId="{FD4F7370-9B7E-4279-B5F7-5B89BF55DC07}" destId="{86181627-BCCE-4477-8F33-5A76C9B0018F}" srcOrd="3" destOrd="0" parTransId="{84F591F2-3DA5-4715-B1D8-24A05317355E}" sibTransId="{557D6DCF-A9A9-4D00-B4DD-A49DFFC37348}"/>
    <dgm:cxn modelId="{8CFFA8CD-BE08-4F26-AF8A-CB497EF82F15}" type="presOf" srcId="{86181627-BCCE-4477-8F33-5A76C9B0018F}" destId="{72497B4E-5C3C-41CA-9A3C-C926AA5E675D}" srcOrd="0" destOrd="0" presId="urn:microsoft.com/office/officeart/2008/layout/VerticalCurvedList"/>
    <dgm:cxn modelId="{6A7BD0CD-93C5-4093-B458-81E2FACC7989}" srcId="{FD4F7370-9B7E-4279-B5F7-5B89BF55DC07}" destId="{87E85AF8-64D4-4693-BC84-3A726F12AEE1}" srcOrd="5" destOrd="0" parTransId="{A93545AB-E3C9-4EAD-B879-6F3C824F4ABF}" sibTransId="{5F6A168B-C7E9-466B-A107-9D55941D3F33}"/>
    <dgm:cxn modelId="{16B835DD-4F29-4BC7-A2C2-21F44CC63F51}" type="presOf" srcId="{7D270BA9-932D-4DE0-A076-E446BCE78DDB}" destId="{F9A5FC59-F566-4742-AD8C-994B98AEF756}" srcOrd="0" destOrd="0" presId="urn:microsoft.com/office/officeart/2008/layout/VerticalCurvedList"/>
    <dgm:cxn modelId="{294A05E2-760C-4137-B34F-5D59775587A7}" type="presOf" srcId="{CEA6BE42-6827-4396-BE4C-F0C818240719}" destId="{315BC653-6079-4EAF-AE50-5A6707273587}" srcOrd="0" destOrd="0" presId="urn:microsoft.com/office/officeart/2008/layout/VerticalCurvedList"/>
    <dgm:cxn modelId="{5EA70BEE-2830-4976-97E2-04689FCCAE1C}" type="presOf" srcId="{4E6E9BA8-4033-447C-BD0A-BBD389A89D00}" destId="{C3343218-CAD1-4C78-B482-78D85B91CE23}" srcOrd="0" destOrd="0" presId="urn:microsoft.com/office/officeart/2008/layout/VerticalCurvedList"/>
    <dgm:cxn modelId="{B9C08FC7-EC9E-488D-98C9-20CB9E38937C}" type="presParOf" srcId="{50FF9B41-7F48-417C-8F6C-AD5F559671B2}" destId="{13489D31-2C7A-4B35-BDA3-375FA301BD4E}" srcOrd="0" destOrd="0" presId="urn:microsoft.com/office/officeart/2008/layout/VerticalCurvedList"/>
    <dgm:cxn modelId="{73F5484D-EDCF-4CD8-887E-14939474EB37}" type="presParOf" srcId="{13489D31-2C7A-4B35-BDA3-375FA301BD4E}" destId="{EA63B862-FEE2-475A-BA6F-F42A963F10A8}" srcOrd="0" destOrd="0" presId="urn:microsoft.com/office/officeart/2008/layout/VerticalCurvedList"/>
    <dgm:cxn modelId="{3CD52DBD-893C-4E26-B6B1-143BECAF00C0}" type="presParOf" srcId="{EA63B862-FEE2-475A-BA6F-F42A963F10A8}" destId="{85DB1AE7-DC97-42D9-AAD9-7EF776BC6351}" srcOrd="0" destOrd="0" presId="urn:microsoft.com/office/officeart/2008/layout/VerticalCurvedList"/>
    <dgm:cxn modelId="{EB217C66-FE75-4D53-86E2-5D653A7C1A0D}" type="presParOf" srcId="{EA63B862-FEE2-475A-BA6F-F42A963F10A8}" destId="{315BC653-6079-4EAF-AE50-5A6707273587}" srcOrd="1" destOrd="0" presId="urn:microsoft.com/office/officeart/2008/layout/VerticalCurvedList"/>
    <dgm:cxn modelId="{42C5A75D-44EE-48DA-BF13-1B4B89BA80CF}" type="presParOf" srcId="{EA63B862-FEE2-475A-BA6F-F42A963F10A8}" destId="{9DC5C35B-3426-472D-8049-F1A6AE035414}" srcOrd="2" destOrd="0" presId="urn:microsoft.com/office/officeart/2008/layout/VerticalCurvedList"/>
    <dgm:cxn modelId="{CB63FA49-6FB5-41E4-8176-A3441F652D82}" type="presParOf" srcId="{EA63B862-FEE2-475A-BA6F-F42A963F10A8}" destId="{31A0963C-7C3C-4C7D-9606-366FBAE1C47E}" srcOrd="3" destOrd="0" presId="urn:microsoft.com/office/officeart/2008/layout/VerticalCurvedList"/>
    <dgm:cxn modelId="{20F91C00-8987-4615-B789-42BCD374542C}" type="presParOf" srcId="{13489D31-2C7A-4B35-BDA3-375FA301BD4E}" destId="{71305880-5EF7-4737-BA10-39631D252BF2}" srcOrd="1" destOrd="0" presId="urn:microsoft.com/office/officeart/2008/layout/VerticalCurvedList"/>
    <dgm:cxn modelId="{79C51060-463D-480B-96A1-531DD660E45E}" type="presParOf" srcId="{13489D31-2C7A-4B35-BDA3-375FA301BD4E}" destId="{4727DE39-2201-4AD8-B9D8-B5AB276C8610}" srcOrd="2" destOrd="0" presId="urn:microsoft.com/office/officeart/2008/layout/VerticalCurvedList"/>
    <dgm:cxn modelId="{3454FF71-E12D-450E-9526-2B3D40177686}" type="presParOf" srcId="{4727DE39-2201-4AD8-B9D8-B5AB276C8610}" destId="{FF18DD82-CE2D-4F57-882E-6DFCB01769EC}" srcOrd="0" destOrd="0" presId="urn:microsoft.com/office/officeart/2008/layout/VerticalCurvedList"/>
    <dgm:cxn modelId="{2F8787D0-2B3B-44E0-BDD4-C2F6A41FF866}" type="presParOf" srcId="{13489D31-2C7A-4B35-BDA3-375FA301BD4E}" destId="{C3343218-CAD1-4C78-B482-78D85B91CE23}" srcOrd="3" destOrd="0" presId="urn:microsoft.com/office/officeart/2008/layout/VerticalCurvedList"/>
    <dgm:cxn modelId="{C7AE4DC3-8C5A-44AD-A9EE-9CA5C8B2C145}" type="presParOf" srcId="{13489D31-2C7A-4B35-BDA3-375FA301BD4E}" destId="{0A00A9D2-286C-4C71-BA8B-30065FCC5A6F}" srcOrd="4" destOrd="0" presId="urn:microsoft.com/office/officeart/2008/layout/VerticalCurvedList"/>
    <dgm:cxn modelId="{766771B1-A117-47C4-936F-67B906C184D7}" type="presParOf" srcId="{0A00A9D2-286C-4C71-BA8B-30065FCC5A6F}" destId="{43F96DA7-128F-46B6-9D5E-64ABC68FA5C0}" srcOrd="0" destOrd="0" presId="urn:microsoft.com/office/officeart/2008/layout/VerticalCurvedList"/>
    <dgm:cxn modelId="{8FA6F0B8-5C7E-4E46-81FF-36C5734F7DAE}" type="presParOf" srcId="{13489D31-2C7A-4B35-BDA3-375FA301BD4E}" destId="{62959976-4C4C-47AA-8D09-F48F4EC6DA59}" srcOrd="5" destOrd="0" presId="urn:microsoft.com/office/officeart/2008/layout/VerticalCurvedList"/>
    <dgm:cxn modelId="{EA2056A8-6631-4C76-8C2B-DFA03E3351E7}" type="presParOf" srcId="{13489D31-2C7A-4B35-BDA3-375FA301BD4E}" destId="{7C1BCD0B-B3D0-4D3C-BA05-C9D2B6F9A65E}" srcOrd="6" destOrd="0" presId="urn:microsoft.com/office/officeart/2008/layout/VerticalCurvedList"/>
    <dgm:cxn modelId="{54EF1032-B140-44BD-880F-85BE0284F16A}" type="presParOf" srcId="{7C1BCD0B-B3D0-4D3C-BA05-C9D2B6F9A65E}" destId="{835D2252-CAB1-4222-8907-4BC632BEA41C}" srcOrd="0" destOrd="0" presId="urn:microsoft.com/office/officeart/2008/layout/VerticalCurvedList"/>
    <dgm:cxn modelId="{CCACC8E2-B7D3-4C5F-9439-9A0E6D895ECB}" type="presParOf" srcId="{13489D31-2C7A-4B35-BDA3-375FA301BD4E}" destId="{72497B4E-5C3C-41CA-9A3C-C926AA5E675D}" srcOrd="7" destOrd="0" presId="urn:microsoft.com/office/officeart/2008/layout/VerticalCurvedList"/>
    <dgm:cxn modelId="{318ACF95-822A-4176-8416-F3B929B83347}" type="presParOf" srcId="{13489D31-2C7A-4B35-BDA3-375FA301BD4E}" destId="{C857B6B3-6F5A-48D2-A898-396EF8CD86AC}" srcOrd="8" destOrd="0" presId="urn:microsoft.com/office/officeart/2008/layout/VerticalCurvedList"/>
    <dgm:cxn modelId="{C4E16AFD-FF63-4F49-AC96-72AD9E8A3C8B}" type="presParOf" srcId="{C857B6B3-6F5A-48D2-A898-396EF8CD86AC}" destId="{C3DAB17D-44BD-40C8-8F03-337D2E41889C}" srcOrd="0" destOrd="0" presId="urn:microsoft.com/office/officeart/2008/layout/VerticalCurvedList"/>
    <dgm:cxn modelId="{E8609F21-847A-4A15-A172-6644DCA78573}" type="presParOf" srcId="{13489D31-2C7A-4B35-BDA3-375FA301BD4E}" destId="{F9A5FC59-F566-4742-AD8C-994B98AEF756}" srcOrd="9" destOrd="0" presId="urn:microsoft.com/office/officeart/2008/layout/VerticalCurvedList"/>
    <dgm:cxn modelId="{9037FFBE-5A01-4AF2-914A-48F2F078FB61}" type="presParOf" srcId="{13489D31-2C7A-4B35-BDA3-375FA301BD4E}" destId="{974A9D33-0285-4FE3-B61C-956FE64616A4}" srcOrd="10" destOrd="0" presId="urn:microsoft.com/office/officeart/2008/layout/VerticalCurvedList"/>
    <dgm:cxn modelId="{4C3096D3-F155-4CF3-89EC-A984FAA4D5CD}" type="presParOf" srcId="{974A9D33-0285-4FE3-B61C-956FE64616A4}" destId="{A370C792-CA9B-4E04-B267-116DE9DC2561}" srcOrd="0" destOrd="0" presId="urn:microsoft.com/office/officeart/2008/layout/VerticalCurvedList"/>
    <dgm:cxn modelId="{FF0F56C0-9AF3-45DC-B087-B23CBBBCB44A}" type="presParOf" srcId="{13489D31-2C7A-4B35-BDA3-375FA301BD4E}" destId="{EEE0A0BC-C2FF-4CAA-9FCF-89767203CDFE}" srcOrd="11" destOrd="0" presId="urn:microsoft.com/office/officeart/2008/layout/VerticalCurvedList"/>
    <dgm:cxn modelId="{DCC90228-9F6C-4A6A-8740-36CA257A28B0}" type="presParOf" srcId="{13489D31-2C7A-4B35-BDA3-375FA301BD4E}" destId="{BB887695-10FA-4066-81F5-A27B7EE90AA6}" srcOrd="12" destOrd="0" presId="urn:microsoft.com/office/officeart/2008/layout/VerticalCurvedList"/>
    <dgm:cxn modelId="{84070113-E7C5-4CE4-8EBD-EB0AE7D07802}" type="presParOf" srcId="{BB887695-10FA-4066-81F5-A27B7EE90AA6}" destId="{46BA196D-D790-493D-8242-948D46BA513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5BC653-6079-4EAF-AE50-5A6707273587}">
      <dsp:nvSpPr>
        <dsp:cNvPr id="0" name=""/>
        <dsp:cNvSpPr/>
      </dsp:nvSpPr>
      <dsp:spPr>
        <a:xfrm>
          <a:off x="-6114110" y="-935454"/>
          <a:ext cx="7278199" cy="7278199"/>
        </a:xfrm>
        <a:prstGeom prst="blockArc">
          <a:avLst>
            <a:gd name="adj1" fmla="val 18900000"/>
            <a:gd name="adj2" fmla="val 2700000"/>
            <a:gd name="adj3" fmla="val 297"/>
          </a:avLst>
        </a:pr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305880-5EF7-4737-BA10-39631D252BF2}">
      <dsp:nvSpPr>
        <dsp:cNvPr id="0" name=""/>
        <dsp:cNvSpPr/>
      </dsp:nvSpPr>
      <dsp:spPr>
        <a:xfrm>
          <a:off x="433505" y="284747"/>
          <a:ext cx="9668085" cy="56927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186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700" kern="1200" dirty="0"/>
            <a:t>Own 2-wheeler &amp; Driving License mandatory for applicants.	</a:t>
          </a:r>
        </a:p>
      </dsp:txBody>
      <dsp:txXfrm>
        <a:off x="433505" y="284747"/>
        <a:ext cx="9668085" cy="569279"/>
      </dsp:txXfrm>
    </dsp:sp>
    <dsp:sp modelId="{FF18DD82-CE2D-4F57-882E-6DFCB01769EC}">
      <dsp:nvSpPr>
        <dsp:cNvPr id="0" name=""/>
        <dsp:cNvSpPr/>
      </dsp:nvSpPr>
      <dsp:spPr>
        <a:xfrm>
          <a:off x="77705" y="213587"/>
          <a:ext cx="711599" cy="7115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343218-CAD1-4C78-B482-78D85B91CE23}">
      <dsp:nvSpPr>
        <dsp:cNvPr id="0" name=""/>
        <dsp:cNvSpPr/>
      </dsp:nvSpPr>
      <dsp:spPr>
        <a:xfrm>
          <a:off x="901776" y="1138559"/>
          <a:ext cx="9199814" cy="569279"/>
        </a:xfrm>
        <a:prstGeom prst="rect">
          <a:avLst/>
        </a:prstGeom>
        <a:solidFill>
          <a:schemeClr val="accent3">
            <a:hueOff val="823433"/>
            <a:satOff val="4942"/>
            <a:lumOff val="3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186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Aadhar &amp; PAN Card. </a:t>
          </a:r>
        </a:p>
      </dsp:txBody>
      <dsp:txXfrm>
        <a:off x="901776" y="1138559"/>
        <a:ext cx="9199814" cy="569279"/>
      </dsp:txXfrm>
    </dsp:sp>
    <dsp:sp modelId="{43F96DA7-128F-46B6-9D5E-64ABC68FA5C0}">
      <dsp:nvSpPr>
        <dsp:cNvPr id="0" name=""/>
        <dsp:cNvSpPr/>
      </dsp:nvSpPr>
      <dsp:spPr>
        <a:xfrm>
          <a:off x="545976" y="1067399"/>
          <a:ext cx="711599" cy="7115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823433"/>
              <a:satOff val="4942"/>
              <a:lumOff val="3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959976-4C4C-47AA-8D09-F48F4EC6DA59}">
      <dsp:nvSpPr>
        <dsp:cNvPr id="0" name=""/>
        <dsp:cNvSpPr/>
      </dsp:nvSpPr>
      <dsp:spPr>
        <a:xfrm>
          <a:off x="1115905" y="1992370"/>
          <a:ext cx="8985685" cy="569279"/>
        </a:xfrm>
        <a:prstGeom prst="rect">
          <a:avLst/>
        </a:prstGeom>
        <a:solidFill>
          <a:schemeClr val="accent3">
            <a:hueOff val="1646865"/>
            <a:satOff val="9885"/>
            <a:lumOff val="753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186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Bank account. (Preferably HDFC,ICICI).</a:t>
          </a:r>
        </a:p>
      </dsp:txBody>
      <dsp:txXfrm>
        <a:off x="1115905" y="1992370"/>
        <a:ext cx="8985685" cy="569279"/>
      </dsp:txXfrm>
    </dsp:sp>
    <dsp:sp modelId="{835D2252-CAB1-4222-8907-4BC632BEA41C}">
      <dsp:nvSpPr>
        <dsp:cNvPr id="0" name=""/>
        <dsp:cNvSpPr/>
      </dsp:nvSpPr>
      <dsp:spPr>
        <a:xfrm>
          <a:off x="760105" y="1921210"/>
          <a:ext cx="711599" cy="7115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1646865"/>
              <a:satOff val="9885"/>
              <a:lumOff val="753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497B4E-5C3C-41CA-9A3C-C926AA5E675D}">
      <dsp:nvSpPr>
        <dsp:cNvPr id="0" name=""/>
        <dsp:cNvSpPr/>
      </dsp:nvSpPr>
      <dsp:spPr>
        <a:xfrm>
          <a:off x="1115905" y="2845640"/>
          <a:ext cx="8985685" cy="569279"/>
        </a:xfrm>
        <a:prstGeom prst="rect">
          <a:avLst/>
        </a:prstGeom>
        <a:solidFill>
          <a:schemeClr val="accent3">
            <a:hueOff val="2470298"/>
            <a:satOff val="14827"/>
            <a:lumOff val="1129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186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B.Tech completion with no supplementary/ backlog of any semester at the time of joining.</a:t>
          </a:r>
        </a:p>
      </dsp:txBody>
      <dsp:txXfrm>
        <a:off x="1115905" y="2845640"/>
        <a:ext cx="8985685" cy="569279"/>
      </dsp:txXfrm>
    </dsp:sp>
    <dsp:sp modelId="{C3DAB17D-44BD-40C8-8F03-337D2E41889C}">
      <dsp:nvSpPr>
        <dsp:cNvPr id="0" name=""/>
        <dsp:cNvSpPr/>
      </dsp:nvSpPr>
      <dsp:spPr>
        <a:xfrm>
          <a:off x="760105" y="2774481"/>
          <a:ext cx="711599" cy="7115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2470298"/>
              <a:satOff val="14827"/>
              <a:lumOff val="1129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A5FC59-F566-4742-AD8C-994B98AEF756}">
      <dsp:nvSpPr>
        <dsp:cNvPr id="0" name=""/>
        <dsp:cNvSpPr/>
      </dsp:nvSpPr>
      <dsp:spPr>
        <a:xfrm>
          <a:off x="901776" y="3699452"/>
          <a:ext cx="9199814" cy="569279"/>
        </a:xfrm>
        <a:prstGeom prst="rect">
          <a:avLst/>
        </a:prstGeom>
        <a:solidFill>
          <a:schemeClr val="accent3">
            <a:hueOff val="3293730"/>
            <a:satOff val="19770"/>
            <a:lumOff val="1506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186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Declaration of Indus Sites on personal / relatives’ property.</a:t>
          </a:r>
        </a:p>
      </dsp:txBody>
      <dsp:txXfrm>
        <a:off x="901776" y="3699452"/>
        <a:ext cx="9199814" cy="569279"/>
      </dsp:txXfrm>
    </dsp:sp>
    <dsp:sp modelId="{A370C792-CA9B-4E04-B267-116DE9DC2561}">
      <dsp:nvSpPr>
        <dsp:cNvPr id="0" name=""/>
        <dsp:cNvSpPr/>
      </dsp:nvSpPr>
      <dsp:spPr>
        <a:xfrm>
          <a:off x="545976" y="3628292"/>
          <a:ext cx="711599" cy="7115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3293730"/>
              <a:satOff val="19770"/>
              <a:lumOff val="1506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E0A0BC-C2FF-4CAA-9FCF-89767203CDFE}">
      <dsp:nvSpPr>
        <dsp:cNvPr id="0" name=""/>
        <dsp:cNvSpPr/>
      </dsp:nvSpPr>
      <dsp:spPr>
        <a:xfrm>
          <a:off x="433505" y="4553263"/>
          <a:ext cx="9668085" cy="569279"/>
        </a:xfrm>
        <a:prstGeom prst="rect">
          <a:avLst/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186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kern="1200" dirty="0"/>
            <a:t>No conviction/complaint of a criminal offence.</a:t>
          </a:r>
        </a:p>
      </dsp:txBody>
      <dsp:txXfrm>
        <a:off x="433505" y="4553263"/>
        <a:ext cx="9668085" cy="569279"/>
      </dsp:txXfrm>
    </dsp:sp>
    <dsp:sp modelId="{46BA196D-D790-493D-8242-948D46BA513C}">
      <dsp:nvSpPr>
        <dsp:cNvPr id="0" name=""/>
        <dsp:cNvSpPr/>
      </dsp:nvSpPr>
      <dsp:spPr>
        <a:xfrm>
          <a:off x="77705" y="4482103"/>
          <a:ext cx="711599" cy="7115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4117163"/>
              <a:satOff val="24712"/>
              <a:lumOff val="1882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B05E5-DE77-4799-A3B6-B16C70BDEF77}" type="datetimeFigureOut">
              <a:rPr lang="en-IN" smtClean="0"/>
              <a:t>17/07/2025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243E4-CC61-4BD1-9633-225FB05142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2583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07DF82-ACDE-49CF-805E-A4B69F69B1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3630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g object 16">
            <a:extLst>
              <a:ext uri="{FF2B5EF4-FFF2-40B4-BE49-F238E27FC236}">
                <a16:creationId xmlns:a16="http://schemas.microsoft.com/office/drawing/2014/main" id="{E11BCCDC-A473-D47A-D5E1-7BED5F3485BD}"/>
              </a:ext>
            </a:extLst>
          </p:cNvPr>
          <p:cNvPicPr/>
          <p:nvPr userDrawn="1"/>
        </p:nvPicPr>
        <p:blipFill rotWithShape="1">
          <a:blip r:embed="rId2" cstate="print"/>
          <a:srcRect t="17068"/>
          <a:stretch/>
        </p:blipFill>
        <p:spPr>
          <a:xfrm>
            <a:off x="0" y="1203162"/>
            <a:ext cx="12188952" cy="56548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78EBFB-9015-851B-4E54-B222BAF115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3418" y="1754300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CF5B50-EAEB-5914-2F19-B6AA045A63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418" y="4233975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93186A1-E809-23A9-A9AA-A610E7D1F2E1}"/>
              </a:ext>
            </a:extLst>
          </p:cNvPr>
          <p:cNvGrpSpPr/>
          <p:nvPr userDrawn="1"/>
        </p:nvGrpSpPr>
        <p:grpSpPr>
          <a:xfrm>
            <a:off x="228600" y="125958"/>
            <a:ext cx="11734800" cy="960205"/>
            <a:chOff x="152400" y="125958"/>
            <a:chExt cx="11734800" cy="960205"/>
          </a:xfrm>
        </p:grpSpPr>
        <p:pic>
          <p:nvPicPr>
            <p:cNvPr id="16" name="bg object 16"/>
            <p:cNvPicPr/>
            <p:nvPr/>
          </p:nvPicPr>
          <p:blipFill rotWithShape="1">
            <a:blip r:embed="rId2" cstate="print"/>
            <a:srcRect l="93124" r="2500" b="86366"/>
            <a:stretch/>
          </p:blipFill>
          <p:spPr>
            <a:xfrm>
              <a:off x="11353800" y="125958"/>
              <a:ext cx="533400" cy="898399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D74954C-14C2-0443-4DCB-191D2598D6E7}"/>
                </a:ext>
              </a:extLst>
            </p:cNvPr>
            <p:cNvGrpSpPr>
              <a:grpSpLocks/>
            </p:cNvGrpSpPr>
            <p:nvPr userDrawn="1"/>
          </p:nvGrpSpPr>
          <p:grpSpPr>
            <a:xfrm>
              <a:off x="152400" y="155715"/>
              <a:ext cx="2362200" cy="838885"/>
              <a:chOff x="195209" y="152400"/>
              <a:chExt cx="2700391" cy="990600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672D2E2-1745-5D23-864A-913475999B7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57200" y="152400"/>
                <a:ext cx="2438400" cy="9144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A06A379A-07D5-A0D2-1C5D-47284784065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8254" b="37841"/>
              <a:stretch/>
            </p:blipFill>
            <p:spPr>
              <a:xfrm>
                <a:off x="195209" y="228600"/>
                <a:ext cx="2696966" cy="914400"/>
              </a:xfrm>
              <a:prstGeom prst="rect">
                <a:avLst/>
              </a:prstGeom>
            </p:spPr>
          </p:pic>
        </p:grpSp>
        <p:pic>
          <p:nvPicPr>
            <p:cNvPr id="12" name="bg object 16">
              <a:extLst>
                <a:ext uri="{FF2B5EF4-FFF2-40B4-BE49-F238E27FC236}">
                  <a16:creationId xmlns:a16="http://schemas.microsoft.com/office/drawing/2014/main" id="{F1A6C568-3E40-AFE1-5148-4EE0FAA907BE}"/>
                </a:ext>
              </a:extLst>
            </p:cNvPr>
            <p:cNvPicPr/>
            <p:nvPr userDrawn="1"/>
          </p:nvPicPr>
          <p:blipFill rotWithShape="1">
            <a:blip r:embed="rId2" cstate="print"/>
            <a:srcRect l="30633" t="-70" r="30608" b="85948"/>
            <a:stretch/>
          </p:blipFill>
          <p:spPr>
            <a:xfrm>
              <a:off x="4114800" y="125958"/>
              <a:ext cx="4724400" cy="960205"/>
            </a:xfrm>
            <a:prstGeom prst="rect">
              <a:avLst/>
            </a:prstGeom>
          </p:spPr>
        </p:pic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47851AD5-6E49-EDCE-1A8C-92E6CE32B29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64BD7A7-E4EB-D2EA-DE1C-B9FB18EBA3F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2" y="1165416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571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g object 16">
            <a:extLst>
              <a:ext uri="{FF2B5EF4-FFF2-40B4-BE49-F238E27FC236}">
                <a16:creationId xmlns:a16="http://schemas.microsoft.com/office/drawing/2014/main" id="{E11BCCDC-A473-D47A-D5E1-7BED5F3485BD}"/>
              </a:ext>
            </a:extLst>
          </p:cNvPr>
          <p:cNvPicPr/>
          <p:nvPr userDrawn="1"/>
        </p:nvPicPr>
        <p:blipFill rotWithShape="1">
          <a:blip r:embed="rId2" cstate="print"/>
          <a:srcRect t="17068"/>
          <a:stretch/>
        </p:blipFill>
        <p:spPr>
          <a:xfrm>
            <a:off x="0" y="1203162"/>
            <a:ext cx="12188952" cy="56548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78EBFB-9015-851B-4E54-B222BAF1157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3418" y="1754300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CF5B50-EAEB-5914-2F19-B6AA045A63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418" y="4233975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93186A1-E809-23A9-A9AA-A610E7D1F2E1}"/>
              </a:ext>
            </a:extLst>
          </p:cNvPr>
          <p:cNvGrpSpPr/>
          <p:nvPr userDrawn="1"/>
        </p:nvGrpSpPr>
        <p:grpSpPr>
          <a:xfrm>
            <a:off x="228600" y="125958"/>
            <a:ext cx="11734800" cy="960205"/>
            <a:chOff x="152400" y="125958"/>
            <a:chExt cx="11734800" cy="960205"/>
          </a:xfrm>
        </p:grpSpPr>
        <p:pic>
          <p:nvPicPr>
            <p:cNvPr id="16" name="bg object 16"/>
            <p:cNvPicPr/>
            <p:nvPr/>
          </p:nvPicPr>
          <p:blipFill rotWithShape="1">
            <a:blip r:embed="rId2" cstate="print"/>
            <a:srcRect l="93124" r="2500" b="86366"/>
            <a:stretch/>
          </p:blipFill>
          <p:spPr>
            <a:xfrm>
              <a:off x="11353800" y="125958"/>
              <a:ext cx="533400" cy="898399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D74954C-14C2-0443-4DCB-191D2598D6E7}"/>
                </a:ext>
              </a:extLst>
            </p:cNvPr>
            <p:cNvGrpSpPr>
              <a:grpSpLocks/>
            </p:cNvGrpSpPr>
            <p:nvPr userDrawn="1"/>
          </p:nvGrpSpPr>
          <p:grpSpPr>
            <a:xfrm>
              <a:off x="152400" y="155715"/>
              <a:ext cx="2362200" cy="838885"/>
              <a:chOff x="195209" y="152400"/>
              <a:chExt cx="2700391" cy="990600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672D2E2-1745-5D23-864A-913475999B7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57200" y="152400"/>
                <a:ext cx="2438400" cy="9144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A06A379A-07D5-A0D2-1C5D-47284784065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8254" b="37841"/>
              <a:stretch/>
            </p:blipFill>
            <p:spPr>
              <a:xfrm>
                <a:off x="195209" y="228600"/>
                <a:ext cx="2696966" cy="914400"/>
              </a:xfrm>
              <a:prstGeom prst="rect">
                <a:avLst/>
              </a:prstGeom>
            </p:spPr>
          </p:pic>
        </p:grpSp>
        <p:pic>
          <p:nvPicPr>
            <p:cNvPr id="12" name="bg object 16">
              <a:extLst>
                <a:ext uri="{FF2B5EF4-FFF2-40B4-BE49-F238E27FC236}">
                  <a16:creationId xmlns:a16="http://schemas.microsoft.com/office/drawing/2014/main" id="{F1A6C568-3E40-AFE1-5148-4EE0FAA907BE}"/>
                </a:ext>
              </a:extLst>
            </p:cNvPr>
            <p:cNvPicPr/>
            <p:nvPr userDrawn="1"/>
          </p:nvPicPr>
          <p:blipFill rotWithShape="1">
            <a:blip r:embed="rId2" cstate="print"/>
            <a:srcRect l="30633" t="-70" r="30608" b="85948"/>
            <a:stretch/>
          </p:blipFill>
          <p:spPr>
            <a:xfrm>
              <a:off x="4114800" y="125958"/>
              <a:ext cx="4724400" cy="960205"/>
            </a:xfrm>
            <a:prstGeom prst="rect">
              <a:avLst/>
            </a:prstGeom>
          </p:spPr>
        </p:pic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47851AD5-6E49-EDCE-1A8C-92E6CE32B29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64BD7A7-E4EB-D2EA-DE1C-B9FB18EBA3F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2" y="1165416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542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50D5B-3A7B-BBC2-D240-CB2645C4A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58830"/>
            <a:ext cx="10515600" cy="964992"/>
          </a:xfrm>
          <a:solidFill>
            <a:srgbClr val="00B050"/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5A013-9E36-BE82-0CA9-E0895DA9D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0633"/>
            <a:ext cx="10515600" cy="435133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bg object 16">
            <a:extLst>
              <a:ext uri="{FF2B5EF4-FFF2-40B4-BE49-F238E27FC236}">
                <a16:creationId xmlns:a16="http://schemas.microsoft.com/office/drawing/2014/main" id="{6B2A3C0B-9DE0-5CB2-64F0-8F4760357C26}"/>
              </a:ext>
            </a:extLst>
          </p:cNvPr>
          <p:cNvPicPr/>
          <p:nvPr userDrawn="1"/>
        </p:nvPicPr>
        <p:blipFill rotWithShape="1">
          <a:blip r:embed="rId2" cstate="print"/>
          <a:srcRect l="93124" r="2500" b="86366"/>
          <a:stretch/>
        </p:blipFill>
        <p:spPr>
          <a:xfrm>
            <a:off x="11658600" y="124058"/>
            <a:ext cx="349827" cy="58921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87F44007-CDCC-D678-B731-B28430C78EB4}"/>
              </a:ext>
            </a:extLst>
          </p:cNvPr>
          <p:cNvGrpSpPr>
            <a:grpSpLocks/>
          </p:cNvGrpSpPr>
          <p:nvPr userDrawn="1"/>
        </p:nvGrpSpPr>
        <p:grpSpPr>
          <a:xfrm>
            <a:off x="76200" y="143574"/>
            <a:ext cx="1549235" cy="550178"/>
            <a:chOff x="195209" y="152400"/>
            <a:chExt cx="2700391" cy="9906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C69F7A6-6FA6-7095-4D40-5227E168883A}"/>
                </a:ext>
              </a:extLst>
            </p:cNvPr>
            <p:cNvSpPr>
              <a:spLocks/>
            </p:cNvSpPr>
            <p:nvPr/>
          </p:nvSpPr>
          <p:spPr>
            <a:xfrm>
              <a:off x="457200" y="152400"/>
              <a:ext cx="2438400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95F5429-BDB7-B3F8-0F73-1B09A7D3BA7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254" b="37841"/>
            <a:stretch/>
          </p:blipFill>
          <p:spPr>
            <a:xfrm>
              <a:off x="195209" y="228600"/>
              <a:ext cx="2696966" cy="914400"/>
            </a:xfrm>
            <a:prstGeom prst="rect">
              <a:avLst/>
            </a:prstGeom>
          </p:spPr>
        </p:pic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F252828C-53E6-6854-8880-C9390129B95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654"/>
            <a:ext cx="12192000" cy="3774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EFA3C00-27B0-19C7-ACA9-CB9D6365282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054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291B3-EC7F-323F-3677-9386233B4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4590DF-82F2-5D5D-32D5-3A3BA6A6E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C84552A-2EDA-DD78-F3FD-1742F68582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11" name="bg object 16">
            <a:extLst>
              <a:ext uri="{FF2B5EF4-FFF2-40B4-BE49-F238E27FC236}">
                <a16:creationId xmlns:a16="http://schemas.microsoft.com/office/drawing/2014/main" id="{3AFB88A0-91AA-74B5-2B84-5FC625541A99}"/>
              </a:ext>
            </a:extLst>
          </p:cNvPr>
          <p:cNvPicPr/>
          <p:nvPr userDrawn="1"/>
        </p:nvPicPr>
        <p:blipFill rotWithShape="1">
          <a:blip r:embed="rId3" cstate="print"/>
          <a:srcRect l="93124" r="2500" b="86366"/>
          <a:stretch/>
        </p:blipFill>
        <p:spPr>
          <a:xfrm>
            <a:off x="11658600" y="124058"/>
            <a:ext cx="349827" cy="589210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CC3AA3B1-F9DA-76E7-F99D-DC2B3E31464D}"/>
              </a:ext>
            </a:extLst>
          </p:cNvPr>
          <p:cNvGrpSpPr>
            <a:grpSpLocks/>
          </p:cNvGrpSpPr>
          <p:nvPr userDrawn="1"/>
        </p:nvGrpSpPr>
        <p:grpSpPr>
          <a:xfrm>
            <a:off x="76200" y="143574"/>
            <a:ext cx="1549235" cy="550178"/>
            <a:chOff x="195209" y="152400"/>
            <a:chExt cx="2700391" cy="9906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52EF39D-2DC0-3600-8AB0-6D4831D20AB7}"/>
                </a:ext>
              </a:extLst>
            </p:cNvPr>
            <p:cNvSpPr>
              <a:spLocks/>
            </p:cNvSpPr>
            <p:nvPr/>
          </p:nvSpPr>
          <p:spPr>
            <a:xfrm>
              <a:off x="457200" y="152400"/>
              <a:ext cx="2438400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7DB1CFE-D34B-2629-D45E-25150A1CFA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254" b="37841"/>
            <a:stretch/>
          </p:blipFill>
          <p:spPr>
            <a:xfrm>
              <a:off x="195209" y="228600"/>
              <a:ext cx="2696966" cy="914400"/>
            </a:xfrm>
            <a:prstGeom prst="rect">
              <a:avLst/>
            </a:prstGeom>
          </p:spPr>
        </p:pic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10EC6E02-8BA4-5C0E-92D8-4F3642DADB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654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669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EF811-2E33-6E8C-5105-DE7BE4DBB3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42717"/>
            <a:ext cx="5181600" cy="4351338"/>
          </a:xfrm>
          <a:ln>
            <a:solidFill>
              <a:srgbClr val="00B050"/>
            </a:solidFill>
          </a:ln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5DC5C0-7379-1746-2AC1-F2FC2B41A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42717"/>
            <a:ext cx="5181600" cy="4351338"/>
          </a:xfrm>
          <a:ln>
            <a:solidFill>
              <a:srgbClr val="00B050"/>
            </a:solidFill>
          </a:ln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CC9B823-3E4F-F9E1-E021-6DE9A44CC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2788"/>
            <a:ext cx="10515600" cy="964992"/>
          </a:xfrm>
          <a:solidFill>
            <a:srgbClr val="00B050"/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5CD028C-29A3-A5F7-4AF1-6F850BC6AB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13" name="bg object 16">
            <a:extLst>
              <a:ext uri="{FF2B5EF4-FFF2-40B4-BE49-F238E27FC236}">
                <a16:creationId xmlns:a16="http://schemas.microsoft.com/office/drawing/2014/main" id="{10356F9B-FDB8-D9B0-D162-65705462592F}"/>
              </a:ext>
            </a:extLst>
          </p:cNvPr>
          <p:cNvPicPr/>
          <p:nvPr userDrawn="1"/>
        </p:nvPicPr>
        <p:blipFill rotWithShape="1">
          <a:blip r:embed="rId3" cstate="print"/>
          <a:srcRect l="93124" r="2500" b="86366"/>
          <a:stretch/>
        </p:blipFill>
        <p:spPr>
          <a:xfrm>
            <a:off x="11658600" y="124058"/>
            <a:ext cx="349827" cy="58921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E9B481BD-AA47-2C6A-D8EF-30305F0E5F66}"/>
              </a:ext>
            </a:extLst>
          </p:cNvPr>
          <p:cNvGrpSpPr>
            <a:grpSpLocks/>
          </p:cNvGrpSpPr>
          <p:nvPr userDrawn="1"/>
        </p:nvGrpSpPr>
        <p:grpSpPr>
          <a:xfrm>
            <a:off x="76200" y="143574"/>
            <a:ext cx="1549235" cy="550178"/>
            <a:chOff x="195209" y="152400"/>
            <a:chExt cx="2700391" cy="9906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ECF9CA3-94C8-1783-666F-BD91EDD68AE1}"/>
                </a:ext>
              </a:extLst>
            </p:cNvPr>
            <p:cNvSpPr>
              <a:spLocks/>
            </p:cNvSpPr>
            <p:nvPr/>
          </p:nvSpPr>
          <p:spPr>
            <a:xfrm>
              <a:off x="457200" y="152400"/>
              <a:ext cx="2438400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FE94975A-7348-C594-83C3-5379E16942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254" b="37841"/>
            <a:stretch/>
          </p:blipFill>
          <p:spPr>
            <a:xfrm>
              <a:off x="195209" y="228600"/>
              <a:ext cx="2696966" cy="914400"/>
            </a:xfrm>
            <a:prstGeom prst="rect">
              <a:avLst/>
            </a:prstGeom>
          </p:spPr>
        </p:pic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5020832A-0D51-93E5-8699-5C4B8CBFC2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654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943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D5433-A397-D438-3E0D-82E02156A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82213"/>
            <a:ext cx="5157787" cy="823912"/>
          </a:xfrm>
          <a:ln>
            <a:solidFill>
              <a:srgbClr val="00B050"/>
            </a:solidFill>
          </a:ln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88BE8C-7881-0A4B-B22C-FEA4D7BFF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06125"/>
            <a:ext cx="5157787" cy="3684588"/>
          </a:xfrm>
          <a:ln>
            <a:solidFill>
              <a:srgbClr val="00B050"/>
            </a:solidFill>
          </a:ln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4C35FD-3ABF-9363-D001-F8CFA60777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82213"/>
            <a:ext cx="5183188" cy="823912"/>
          </a:xfrm>
          <a:ln>
            <a:solidFill>
              <a:srgbClr val="00B050"/>
            </a:solidFill>
          </a:ln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819226-24DC-FF89-7FC6-BD51D91980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06125"/>
            <a:ext cx="5183188" cy="3684588"/>
          </a:xfrm>
          <a:ln>
            <a:solidFill>
              <a:srgbClr val="00B050"/>
            </a:solidFill>
          </a:ln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FE4E9F1-E160-D26A-E584-8EDC1BDC1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6746"/>
            <a:ext cx="10515600" cy="964992"/>
          </a:xfrm>
          <a:solidFill>
            <a:srgbClr val="00B050"/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69CF4E8-B867-090C-1F24-A46BAC1405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15" name="bg object 16">
            <a:extLst>
              <a:ext uri="{FF2B5EF4-FFF2-40B4-BE49-F238E27FC236}">
                <a16:creationId xmlns:a16="http://schemas.microsoft.com/office/drawing/2014/main" id="{72062523-549A-CA7D-A3D2-D5216FC87B1D}"/>
              </a:ext>
            </a:extLst>
          </p:cNvPr>
          <p:cNvPicPr/>
          <p:nvPr userDrawn="1"/>
        </p:nvPicPr>
        <p:blipFill rotWithShape="1">
          <a:blip r:embed="rId3" cstate="print"/>
          <a:srcRect l="93124" r="2500" b="86366"/>
          <a:stretch/>
        </p:blipFill>
        <p:spPr>
          <a:xfrm>
            <a:off x="11658600" y="124058"/>
            <a:ext cx="349827" cy="58921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CFF917-0848-88F3-F01F-1330B79F65B4}"/>
              </a:ext>
            </a:extLst>
          </p:cNvPr>
          <p:cNvGrpSpPr>
            <a:grpSpLocks/>
          </p:cNvGrpSpPr>
          <p:nvPr userDrawn="1"/>
        </p:nvGrpSpPr>
        <p:grpSpPr>
          <a:xfrm>
            <a:off x="76200" y="143574"/>
            <a:ext cx="1549235" cy="550178"/>
            <a:chOff x="195209" y="152400"/>
            <a:chExt cx="2700391" cy="9906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7A6F1F3-533A-0A98-FB31-373478092C79}"/>
                </a:ext>
              </a:extLst>
            </p:cNvPr>
            <p:cNvSpPr>
              <a:spLocks/>
            </p:cNvSpPr>
            <p:nvPr/>
          </p:nvSpPr>
          <p:spPr>
            <a:xfrm>
              <a:off x="457200" y="152400"/>
              <a:ext cx="2438400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DC65D65B-FC0F-DEA4-D2EF-AEF424C55A4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254" b="37841"/>
            <a:stretch/>
          </p:blipFill>
          <p:spPr>
            <a:xfrm>
              <a:off x="195209" y="228600"/>
              <a:ext cx="2696966" cy="914400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929B2D48-5DD6-F39D-C25E-8722384F98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654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306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1316B351-433F-3AAE-F656-EB94B41B8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3630"/>
            <a:ext cx="10515600" cy="964992"/>
          </a:xfrm>
          <a:solidFill>
            <a:srgbClr val="00B050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1A3DEE4-68C5-63D2-908E-3602115EBA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11" name="bg object 16">
            <a:extLst>
              <a:ext uri="{FF2B5EF4-FFF2-40B4-BE49-F238E27FC236}">
                <a16:creationId xmlns:a16="http://schemas.microsoft.com/office/drawing/2014/main" id="{99127910-FD5E-C57D-2CAD-8CD5B5795C8F}"/>
              </a:ext>
            </a:extLst>
          </p:cNvPr>
          <p:cNvPicPr/>
          <p:nvPr userDrawn="1"/>
        </p:nvPicPr>
        <p:blipFill rotWithShape="1">
          <a:blip r:embed="rId3" cstate="print"/>
          <a:srcRect l="93124" r="2500" b="86366"/>
          <a:stretch/>
        </p:blipFill>
        <p:spPr>
          <a:xfrm>
            <a:off x="11658600" y="124058"/>
            <a:ext cx="349827" cy="589210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D349FE72-0537-D8A7-A3F1-461CEFB18BF0}"/>
              </a:ext>
            </a:extLst>
          </p:cNvPr>
          <p:cNvGrpSpPr>
            <a:grpSpLocks/>
          </p:cNvGrpSpPr>
          <p:nvPr userDrawn="1"/>
        </p:nvGrpSpPr>
        <p:grpSpPr>
          <a:xfrm>
            <a:off x="76200" y="143574"/>
            <a:ext cx="1549235" cy="550178"/>
            <a:chOff x="195209" y="152400"/>
            <a:chExt cx="2700391" cy="9906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B6CF5D9-8058-1619-F83E-FCF47F3E4010}"/>
                </a:ext>
              </a:extLst>
            </p:cNvPr>
            <p:cNvSpPr>
              <a:spLocks/>
            </p:cNvSpPr>
            <p:nvPr/>
          </p:nvSpPr>
          <p:spPr>
            <a:xfrm>
              <a:off x="457200" y="152400"/>
              <a:ext cx="2438400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7EAEE95D-F9B8-F846-3EAC-479E093D2C6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254" b="37841"/>
            <a:stretch/>
          </p:blipFill>
          <p:spPr>
            <a:xfrm>
              <a:off x="195209" y="228600"/>
              <a:ext cx="2696966" cy="914400"/>
            </a:xfrm>
            <a:prstGeom prst="rect">
              <a:avLst/>
            </a:prstGeom>
          </p:spPr>
        </p:pic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CBE68827-C300-4B93-8FA3-8AF04AA219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654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73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50BC739-35A3-515D-A929-4ED891BA35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10" name="bg object 16">
            <a:extLst>
              <a:ext uri="{FF2B5EF4-FFF2-40B4-BE49-F238E27FC236}">
                <a16:creationId xmlns:a16="http://schemas.microsoft.com/office/drawing/2014/main" id="{1B67F0E6-BF16-DE8B-6159-A8D49348E6D8}"/>
              </a:ext>
            </a:extLst>
          </p:cNvPr>
          <p:cNvPicPr/>
          <p:nvPr userDrawn="1"/>
        </p:nvPicPr>
        <p:blipFill rotWithShape="1">
          <a:blip r:embed="rId3" cstate="print"/>
          <a:srcRect l="93124" r="2500" b="86366"/>
          <a:stretch/>
        </p:blipFill>
        <p:spPr>
          <a:xfrm>
            <a:off x="11658600" y="124058"/>
            <a:ext cx="349827" cy="58921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C939D0CB-EDD5-8CB4-516D-B9747ABB6B43}"/>
              </a:ext>
            </a:extLst>
          </p:cNvPr>
          <p:cNvGrpSpPr>
            <a:grpSpLocks/>
          </p:cNvGrpSpPr>
          <p:nvPr userDrawn="1"/>
        </p:nvGrpSpPr>
        <p:grpSpPr>
          <a:xfrm>
            <a:off x="76200" y="143574"/>
            <a:ext cx="1549235" cy="550178"/>
            <a:chOff x="195209" y="152400"/>
            <a:chExt cx="2700391" cy="9906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335DA97-5EC9-4066-3547-A4EABF6CBD5B}"/>
                </a:ext>
              </a:extLst>
            </p:cNvPr>
            <p:cNvSpPr>
              <a:spLocks/>
            </p:cNvSpPr>
            <p:nvPr/>
          </p:nvSpPr>
          <p:spPr>
            <a:xfrm>
              <a:off x="457200" y="152400"/>
              <a:ext cx="2438400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F4BC4F0-0A4A-ABB6-EEC0-DD83A945264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254" b="37841"/>
            <a:stretch/>
          </p:blipFill>
          <p:spPr>
            <a:xfrm>
              <a:off x="195209" y="228600"/>
              <a:ext cx="2696966" cy="914400"/>
            </a:xfrm>
            <a:prstGeom prst="rect">
              <a:avLst/>
            </a:prstGeom>
          </p:spPr>
        </p:pic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7905F85-70B2-6698-A02D-CE532EEE3D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654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531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BC389-5161-6C05-6F89-BBD2085C1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830" y="1452643"/>
            <a:ext cx="3932237" cy="1069975"/>
          </a:xfrm>
          <a:solidFill>
            <a:srgbClr val="00B050"/>
          </a:solidFill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E9AC7-F446-F608-15E5-70C0B8E05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230" y="1452644"/>
            <a:ext cx="6172200" cy="4873625"/>
          </a:xfrm>
          <a:ln>
            <a:solidFill>
              <a:srgbClr val="00B050"/>
            </a:solidFill>
          </a:ln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87C5A9-6FAA-09B3-F9B0-96ED7A00D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55830" y="2522619"/>
            <a:ext cx="3932237" cy="3811588"/>
          </a:xfrm>
          <a:ln>
            <a:solidFill>
              <a:srgbClr val="00B050"/>
            </a:solidFill>
          </a:ln>
        </p:spPr>
        <p:txBody>
          <a:bodyPr/>
          <a:lstStyle>
            <a:lvl1pPr marL="0" indent="0">
              <a:buNone/>
              <a:defRPr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12FC5B-706E-6C2B-A2B8-884551C277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9" name="bg object 16">
            <a:extLst>
              <a:ext uri="{FF2B5EF4-FFF2-40B4-BE49-F238E27FC236}">
                <a16:creationId xmlns:a16="http://schemas.microsoft.com/office/drawing/2014/main" id="{7AC35B5C-8FE9-1B2C-59E6-C2945B6A329C}"/>
              </a:ext>
            </a:extLst>
          </p:cNvPr>
          <p:cNvPicPr/>
          <p:nvPr userDrawn="1"/>
        </p:nvPicPr>
        <p:blipFill rotWithShape="1">
          <a:blip r:embed="rId3" cstate="print"/>
          <a:srcRect l="93124" r="2500" b="86366"/>
          <a:stretch/>
        </p:blipFill>
        <p:spPr>
          <a:xfrm>
            <a:off x="11658600" y="124058"/>
            <a:ext cx="349827" cy="58921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AE91456-AB3B-A2B7-1938-80FB65C3057F}"/>
              </a:ext>
            </a:extLst>
          </p:cNvPr>
          <p:cNvGrpSpPr>
            <a:grpSpLocks/>
          </p:cNvGrpSpPr>
          <p:nvPr userDrawn="1"/>
        </p:nvGrpSpPr>
        <p:grpSpPr>
          <a:xfrm>
            <a:off x="76200" y="143574"/>
            <a:ext cx="1549235" cy="550178"/>
            <a:chOff x="195209" y="152400"/>
            <a:chExt cx="2700391" cy="9906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783CDBD-CA21-CA28-0C6E-D8BEC66B56B3}"/>
                </a:ext>
              </a:extLst>
            </p:cNvPr>
            <p:cNvSpPr>
              <a:spLocks/>
            </p:cNvSpPr>
            <p:nvPr/>
          </p:nvSpPr>
          <p:spPr>
            <a:xfrm>
              <a:off x="457200" y="152400"/>
              <a:ext cx="2438400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2F53AAA-2489-5476-682C-52FC4063E37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254" b="37841"/>
            <a:stretch/>
          </p:blipFill>
          <p:spPr>
            <a:xfrm>
              <a:off x="195209" y="228600"/>
              <a:ext cx="2696966" cy="914400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D0928E14-000B-358F-8F8B-FBC68B9ED7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654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537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6EA3B-EDEC-C68E-D711-929FCF187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998" y="1478396"/>
            <a:ext cx="3932237" cy="1044221"/>
          </a:xfrm>
          <a:solidFill>
            <a:srgbClr val="00B050"/>
          </a:solidFill>
        </p:spPr>
        <p:txBody>
          <a:bodyPr anchor="b"/>
          <a:lstStyle>
            <a:lvl1pPr>
              <a:defRPr sz="3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279F6F-25E9-F7AA-046F-6A2CB46B9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3398" y="1478396"/>
            <a:ext cx="6172200" cy="4847872"/>
          </a:xfrm>
          <a:ln>
            <a:solidFill>
              <a:srgbClr val="00B050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EA665-599E-9366-B74E-07EF787C2D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9998" y="2522618"/>
            <a:ext cx="3932237" cy="3811588"/>
          </a:xfrm>
          <a:ln>
            <a:solidFill>
              <a:srgbClr val="00B050"/>
            </a:solidFill>
          </a:ln>
        </p:spPr>
        <p:txBody>
          <a:bodyPr/>
          <a:lstStyle>
            <a:lvl1pPr marL="0" indent="0">
              <a:buNone/>
              <a:defRPr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749608A-F744-65FD-71FB-F90FFA7A54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9" name="bg object 16">
            <a:extLst>
              <a:ext uri="{FF2B5EF4-FFF2-40B4-BE49-F238E27FC236}">
                <a16:creationId xmlns:a16="http://schemas.microsoft.com/office/drawing/2014/main" id="{AD7A2F3E-0AF4-B4F3-CF1D-5727C3225B4F}"/>
              </a:ext>
            </a:extLst>
          </p:cNvPr>
          <p:cNvPicPr/>
          <p:nvPr userDrawn="1"/>
        </p:nvPicPr>
        <p:blipFill rotWithShape="1">
          <a:blip r:embed="rId3" cstate="print"/>
          <a:srcRect l="93124" r="2500" b="86366"/>
          <a:stretch/>
        </p:blipFill>
        <p:spPr>
          <a:xfrm>
            <a:off x="11658600" y="124058"/>
            <a:ext cx="349827" cy="58921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A69146D3-75D2-EB5E-6EEA-49DA5A8F8523}"/>
              </a:ext>
            </a:extLst>
          </p:cNvPr>
          <p:cNvGrpSpPr>
            <a:grpSpLocks/>
          </p:cNvGrpSpPr>
          <p:nvPr userDrawn="1"/>
        </p:nvGrpSpPr>
        <p:grpSpPr>
          <a:xfrm>
            <a:off x="76200" y="143574"/>
            <a:ext cx="1549235" cy="550178"/>
            <a:chOff x="195209" y="152400"/>
            <a:chExt cx="2700391" cy="9906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C60486D-1969-7550-70C6-42660D6DB0C3}"/>
                </a:ext>
              </a:extLst>
            </p:cNvPr>
            <p:cNvSpPr>
              <a:spLocks/>
            </p:cNvSpPr>
            <p:nvPr/>
          </p:nvSpPr>
          <p:spPr>
            <a:xfrm>
              <a:off x="457200" y="152400"/>
              <a:ext cx="2438400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B36B961-C913-8B64-C168-70D810AE1B3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254" b="37841"/>
            <a:stretch/>
          </p:blipFill>
          <p:spPr>
            <a:xfrm>
              <a:off x="195209" y="228600"/>
              <a:ext cx="2696966" cy="914400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EC7913B1-CC5F-95EB-9C4B-EA41501874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654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403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FB4CDC-9EC0-1BBF-33CC-C563DC2A3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2ACCF-CC1E-3EDE-D10B-A86A55C5C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06CF4-AD32-C49B-D53C-82F2E76891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F230BB-D0C8-4A28-BE9D-3D68EEE195FA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7F7C8-4276-D47F-6005-7B45A4929C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810A3-CF0C-76CC-A690-7151F2D18A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DCB8E3-D505-4E9A-9620-C91F079EE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97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18" Type="http://schemas.openxmlformats.org/officeDocument/2006/relationships/image" Target="../media/image20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17" Type="http://schemas.openxmlformats.org/officeDocument/2006/relationships/image" Target="../media/image19.png"/><Relationship Id="rId2" Type="http://schemas.openxmlformats.org/officeDocument/2006/relationships/diagramData" Target="../diagrams/data1.xml"/><Relationship Id="rId16" Type="http://schemas.openxmlformats.org/officeDocument/2006/relationships/image" Target="../media/image18.svg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openxmlformats.org/officeDocument/2006/relationships/image" Target="../media/image13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17.png"/><Relationship Id="rId10" Type="http://schemas.openxmlformats.org/officeDocument/2006/relationships/image" Target="../media/image12.sv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1.png"/><Relationship Id="rId14" Type="http://schemas.openxmlformats.org/officeDocument/2006/relationships/image" Target="../media/image16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7" Type="http://schemas.openxmlformats.org/officeDocument/2006/relationships/image" Target="../media/image26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sv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2EDD9EB-48FB-4700-AD7C-39FBD6E09033}"/>
              </a:ext>
            </a:extLst>
          </p:cNvPr>
          <p:cNvSpPr/>
          <p:nvPr/>
        </p:nvSpPr>
        <p:spPr>
          <a:xfrm>
            <a:off x="418678" y="1414872"/>
            <a:ext cx="10902904" cy="5181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538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484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D9741E4-FD75-1809-455F-723CBF7FD1AD}"/>
              </a:ext>
            </a:extLst>
          </p:cNvPr>
          <p:cNvGrpSpPr/>
          <p:nvPr/>
        </p:nvGrpSpPr>
        <p:grpSpPr>
          <a:xfrm>
            <a:off x="538661" y="1361431"/>
            <a:ext cx="4523438" cy="4598069"/>
            <a:chOff x="637853" y="1651365"/>
            <a:chExt cx="5486763" cy="557728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D9FE1C6-6715-2488-C2F0-7B2D8E5C1854}"/>
                </a:ext>
              </a:extLst>
            </p:cNvPr>
            <p:cNvSpPr/>
            <p:nvPr/>
          </p:nvSpPr>
          <p:spPr>
            <a:xfrm>
              <a:off x="637853" y="1651365"/>
              <a:ext cx="5486763" cy="55772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84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60F080A-146F-480A-966C-C438ABE5F19C}"/>
                </a:ext>
              </a:extLst>
            </p:cNvPr>
            <p:cNvSpPr txBox="1"/>
            <p:nvPr/>
          </p:nvSpPr>
          <p:spPr>
            <a:xfrm>
              <a:off x="705234" y="1716187"/>
              <a:ext cx="5207051" cy="5143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49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Job Title </a:t>
              </a: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Field Support Engineer</a:t>
              </a:r>
            </a:p>
            <a:p>
              <a:pPr marL="0" marR="0" lvl="0" indent="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49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Reporting To </a:t>
              </a: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–Area Operations Manager</a:t>
              </a:r>
            </a:p>
            <a:p>
              <a:pPr marL="0" marR="0" lvl="0" indent="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49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Location</a:t>
              </a: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– Multiple, PAN India </a:t>
              </a:r>
              <a:endParaRPr kumimoji="0" lang="en-US" sz="2308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49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Job Responsibilities – </a:t>
              </a:r>
            </a:p>
            <a:p>
              <a:pPr marL="424030" marR="0" lvl="0" indent="-42403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Uptime</a:t>
              </a:r>
            </a:p>
            <a:p>
              <a:pPr marL="424030" marR="0" lvl="0" indent="-42403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Energy Management</a:t>
              </a:r>
            </a:p>
            <a:p>
              <a:pPr marL="424030" marR="0" lvl="0" indent="-42403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Site Quality &amp; Process Compliance</a:t>
              </a:r>
            </a:p>
            <a:p>
              <a:pPr marL="424030" marR="0" lvl="0" indent="-42403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Customer Management</a:t>
              </a:r>
            </a:p>
            <a:p>
              <a:pPr marL="424030" marR="0" lvl="0" indent="-42403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Landlord Manager</a:t>
              </a:r>
            </a:p>
            <a:p>
              <a:pPr marL="424030" marR="0" lvl="0" indent="-42403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Environment Health and Safety compliance</a:t>
              </a:r>
            </a:p>
            <a:p>
              <a:pPr marL="424030" marR="0" lvl="0" indent="-42403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Team Management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233F136-FE52-4C4D-B0DC-05D28FEF0EE3}"/>
              </a:ext>
            </a:extLst>
          </p:cNvPr>
          <p:cNvSpPr txBox="1"/>
          <p:nvPr/>
        </p:nvSpPr>
        <p:spPr>
          <a:xfrm>
            <a:off x="6334083" y="1361531"/>
            <a:ext cx="5439239" cy="4508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4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What are we looking for? </a:t>
            </a:r>
          </a:p>
          <a:p>
            <a:pPr marL="424030" marR="0" lvl="0" indent="-424030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4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Knowledge of basic Electrical Engineering; </a:t>
            </a:r>
          </a:p>
          <a:p>
            <a:pPr marL="424030" marR="0" lvl="0" indent="-424030" algn="just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4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Knowledge of DG sets, AC power management system, DC power management system, Battery back up system, HVAC, antenna &amp; basics of GSM/CDMA technology will be added advantage"	</a:t>
            </a:r>
          </a:p>
          <a:p>
            <a:pPr marL="0" marR="0" lvl="0" indent="0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4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4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Skills / Competencies that will make you a good fit – </a:t>
            </a:r>
          </a:p>
          <a:p>
            <a:pPr marL="282687" marR="0" lvl="0" indent="-282687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4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Analytical and managerial, Planning and Organizing, Team management skills, Multitasking</a:t>
            </a:r>
          </a:p>
          <a:p>
            <a:pPr marL="282687" marR="0" lvl="0" indent="-282687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4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Flexibility with location		</a:t>
            </a:r>
          </a:p>
          <a:p>
            <a:pPr marL="0" marR="0" lvl="0" indent="0" algn="l" defTabSz="7538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84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Graphic 6" descr="Magnifying glass with solid fill">
            <a:extLst>
              <a:ext uri="{FF2B5EF4-FFF2-40B4-BE49-F238E27FC236}">
                <a16:creationId xmlns:a16="http://schemas.microsoft.com/office/drawing/2014/main" id="{F75B5060-9FC9-BF94-3BC7-402F0E82B9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93201" y="1414872"/>
            <a:ext cx="753856" cy="753856"/>
          </a:xfrm>
          <a:prstGeom prst="rect">
            <a:avLst/>
          </a:prstGeom>
        </p:spPr>
      </p:pic>
      <p:pic>
        <p:nvPicPr>
          <p:cNvPr id="9" name="Graphic 8" descr="Idea with solid fill">
            <a:extLst>
              <a:ext uri="{FF2B5EF4-FFF2-40B4-BE49-F238E27FC236}">
                <a16:creationId xmlns:a16="http://schemas.microsoft.com/office/drawing/2014/main" id="{801032DD-802D-413B-B8EE-BB9D12D7CF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93201" y="4115733"/>
            <a:ext cx="753856" cy="753856"/>
          </a:xfrm>
          <a:prstGeom prst="rect">
            <a:avLst/>
          </a:prstGeom>
        </p:spPr>
      </p:pic>
      <p:sp>
        <p:nvSpPr>
          <p:cNvPr id="5" name="Title 2">
            <a:extLst>
              <a:ext uri="{FF2B5EF4-FFF2-40B4-BE49-F238E27FC236}">
                <a16:creationId xmlns:a16="http://schemas.microsoft.com/office/drawing/2014/main" id="{080B72CD-6C11-44E3-3EDA-81B5C66B363C}"/>
              </a:ext>
            </a:extLst>
          </p:cNvPr>
          <p:cNvSpPr txBox="1">
            <a:spLocks/>
          </p:cNvSpPr>
          <p:nvPr/>
        </p:nvSpPr>
        <p:spPr>
          <a:xfrm>
            <a:off x="503954" y="228600"/>
            <a:ext cx="11184092" cy="5067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813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UNDERSTANDING FSE (FIELD SUPPORT ENGINEER) </a:t>
            </a:r>
          </a:p>
        </p:txBody>
      </p:sp>
    </p:spTree>
    <p:extLst>
      <p:ext uri="{BB962C8B-B14F-4D97-AF65-F5344CB8AC3E}">
        <p14:creationId xmlns:p14="http://schemas.microsoft.com/office/powerpoint/2010/main" val="3338033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2EDD9EB-48FB-4700-AD7C-39FBD6E09033}"/>
              </a:ext>
            </a:extLst>
          </p:cNvPr>
          <p:cNvSpPr/>
          <p:nvPr/>
        </p:nvSpPr>
        <p:spPr>
          <a:xfrm>
            <a:off x="418678" y="1414872"/>
            <a:ext cx="10902904" cy="5181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538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484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E42C579-1597-609D-2600-3EC131E3E072}"/>
              </a:ext>
            </a:extLst>
          </p:cNvPr>
          <p:cNvGraphicFramePr/>
          <p:nvPr/>
        </p:nvGraphicFramePr>
        <p:xfrm>
          <a:off x="832847" y="1098419"/>
          <a:ext cx="10177993" cy="5407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phic 5" descr="Cycling with solid fill">
            <a:extLst>
              <a:ext uri="{FF2B5EF4-FFF2-40B4-BE49-F238E27FC236}">
                <a16:creationId xmlns:a16="http://schemas.microsoft.com/office/drawing/2014/main" id="{4517404A-9977-D4CF-9162-FCBF2293D84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95775" y="1399083"/>
            <a:ext cx="556433" cy="556433"/>
          </a:xfrm>
          <a:prstGeom prst="rect">
            <a:avLst/>
          </a:prstGeom>
        </p:spPr>
      </p:pic>
      <p:pic>
        <p:nvPicPr>
          <p:cNvPr id="4" name="Graphic 3" descr="Employee badge with solid fill">
            <a:extLst>
              <a:ext uri="{FF2B5EF4-FFF2-40B4-BE49-F238E27FC236}">
                <a16:creationId xmlns:a16="http://schemas.microsoft.com/office/drawing/2014/main" id="{AD49A16C-269D-C4E9-90DB-5C1F24567E8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439827" y="2234119"/>
            <a:ext cx="588130" cy="588130"/>
          </a:xfrm>
          <a:prstGeom prst="rect">
            <a:avLst/>
          </a:prstGeom>
        </p:spPr>
      </p:pic>
      <p:pic>
        <p:nvPicPr>
          <p:cNvPr id="8" name="Graphic 7" descr="Bank with solid fill">
            <a:extLst>
              <a:ext uri="{FF2B5EF4-FFF2-40B4-BE49-F238E27FC236}">
                <a16:creationId xmlns:a16="http://schemas.microsoft.com/office/drawing/2014/main" id="{09352FF0-10E0-7988-D844-F9068F9D057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646363" y="3044787"/>
            <a:ext cx="588129" cy="588129"/>
          </a:xfrm>
          <a:prstGeom prst="rect">
            <a:avLst/>
          </a:prstGeom>
        </p:spPr>
      </p:pic>
      <p:pic>
        <p:nvPicPr>
          <p:cNvPr id="10" name="Graphic 9" descr="Scales of justice with solid fill">
            <a:extLst>
              <a:ext uri="{FF2B5EF4-FFF2-40B4-BE49-F238E27FC236}">
                <a16:creationId xmlns:a16="http://schemas.microsoft.com/office/drawing/2014/main" id="{6549BA9F-2079-5597-4537-6AE89BC3B1A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82605" y="5639701"/>
            <a:ext cx="569603" cy="569603"/>
          </a:xfrm>
          <a:prstGeom prst="rect">
            <a:avLst/>
          </a:prstGeom>
        </p:spPr>
      </p:pic>
      <p:pic>
        <p:nvPicPr>
          <p:cNvPr id="13" name="Graphic 12" descr="Completed with solid fill">
            <a:extLst>
              <a:ext uri="{FF2B5EF4-FFF2-40B4-BE49-F238E27FC236}">
                <a16:creationId xmlns:a16="http://schemas.microsoft.com/office/drawing/2014/main" id="{6CB53E83-D3D8-AE03-8978-06F8B99F281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563498" y="3855453"/>
            <a:ext cx="753856" cy="753856"/>
          </a:xfrm>
          <a:prstGeom prst="rect">
            <a:avLst/>
          </a:prstGeom>
        </p:spPr>
      </p:pic>
      <p:pic>
        <p:nvPicPr>
          <p:cNvPr id="15" name="Graphic 14" descr="Megaphone with solid fill">
            <a:extLst>
              <a:ext uri="{FF2B5EF4-FFF2-40B4-BE49-F238E27FC236}">
                <a16:creationId xmlns:a16="http://schemas.microsoft.com/office/drawing/2014/main" id="{48C2F08E-651C-AEA3-EDA0-E709230E407E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421300" y="4716609"/>
            <a:ext cx="625183" cy="625183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E5B57720-908B-29DE-DAC5-BA0A4CEF39B0}"/>
              </a:ext>
            </a:extLst>
          </p:cNvPr>
          <p:cNvSpPr txBox="1">
            <a:spLocks/>
          </p:cNvSpPr>
          <p:nvPr/>
        </p:nvSpPr>
        <p:spPr>
          <a:xfrm>
            <a:off x="503954" y="228600"/>
            <a:ext cx="11184092" cy="5067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813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Pre-Joining Requisites</a:t>
            </a:r>
          </a:p>
        </p:txBody>
      </p:sp>
    </p:spTree>
    <p:extLst>
      <p:ext uri="{BB962C8B-B14F-4D97-AF65-F5344CB8AC3E}">
        <p14:creationId xmlns:p14="http://schemas.microsoft.com/office/powerpoint/2010/main" val="341788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A6C7AC8B-B017-29F5-4CB9-D458AED34B70}"/>
              </a:ext>
            </a:extLst>
          </p:cNvPr>
          <p:cNvGraphicFramePr>
            <a:graphicFrameLocks noGrp="1"/>
          </p:cNvGraphicFramePr>
          <p:nvPr/>
        </p:nvGraphicFramePr>
        <p:xfrm>
          <a:off x="506846" y="1194311"/>
          <a:ext cx="5888229" cy="1662176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931530">
                  <a:extLst>
                    <a:ext uri="{9D8B030D-6E8A-4147-A177-3AD203B41FA5}">
                      <a16:colId xmlns:a16="http://schemas.microsoft.com/office/drawing/2014/main" val="3492720623"/>
                    </a:ext>
                  </a:extLst>
                </a:gridCol>
                <a:gridCol w="2956699">
                  <a:extLst>
                    <a:ext uri="{9D8B030D-6E8A-4147-A177-3AD203B41FA5}">
                      <a16:colId xmlns:a16="http://schemas.microsoft.com/office/drawing/2014/main" val="2165513003"/>
                    </a:ext>
                  </a:extLst>
                </a:gridCol>
              </a:tblGrid>
              <a:tr h="39904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Fixed Component</a:t>
                      </a:r>
                    </a:p>
                  </a:txBody>
                  <a:tcPr marL="7853" marR="7853" marT="785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6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3,60,000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53" marR="7853" marT="7850" marB="0" anchor="ctr"/>
                </a:tc>
                <a:extLst>
                  <a:ext uri="{0D108BD9-81ED-4DB2-BD59-A6C34878D82A}">
                    <a16:rowId xmlns:a16="http://schemas.microsoft.com/office/drawing/2014/main" val="4199205650"/>
                  </a:ext>
                </a:extLst>
              </a:tr>
              <a:tr h="39904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Variable</a:t>
                      </a:r>
                    </a:p>
                  </a:txBody>
                  <a:tcPr marL="7853" marR="7853" marT="785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40,000</a:t>
                      </a:r>
                    </a:p>
                  </a:txBody>
                  <a:tcPr marL="7853" marR="7853" marT="7850" marB="0" anchor="ctr"/>
                </a:tc>
                <a:extLst>
                  <a:ext uri="{0D108BD9-81ED-4DB2-BD59-A6C34878D82A}">
                    <a16:rowId xmlns:a16="http://schemas.microsoft.com/office/drawing/2014/main" val="1364331281"/>
                  </a:ext>
                </a:extLst>
              </a:tr>
              <a:tr h="399042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IN" sz="16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CTC ON OFFER</a:t>
                      </a:r>
                      <a:endParaRPr lang="en-IN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53" marR="7853" marT="785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4,00,000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53" marR="7853" marT="7850" marB="0" anchor="ctr"/>
                </a:tc>
                <a:extLst>
                  <a:ext uri="{0D108BD9-81ED-4DB2-BD59-A6C34878D82A}">
                    <a16:rowId xmlns:a16="http://schemas.microsoft.com/office/drawing/2014/main" val="432265334"/>
                  </a:ext>
                </a:extLst>
              </a:tr>
              <a:tr h="46244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Retention Bonus *</a:t>
                      </a:r>
                      <a:endParaRPr lang="en-IN" sz="1500" b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53" marR="7853" marT="785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1,00,000</a:t>
                      </a:r>
                    </a:p>
                    <a:p>
                      <a:pPr marL="0" algn="ctr" defTabSz="4572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(50,000 + 50,000)</a:t>
                      </a:r>
                    </a:p>
                  </a:txBody>
                  <a:tcPr marL="7853" marR="7853" marT="7850" marB="0" anchor="ctr"/>
                </a:tc>
                <a:extLst>
                  <a:ext uri="{0D108BD9-81ED-4DB2-BD59-A6C34878D82A}">
                    <a16:rowId xmlns:a16="http://schemas.microsoft.com/office/drawing/2014/main" val="1230962915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9BB398C1-19AA-C361-BB22-B07DA6208ED5}"/>
              </a:ext>
            </a:extLst>
          </p:cNvPr>
          <p:cNvGrpSpPr/>
          <p:nvPr/>
        </p:nvGrpSpPr>
        <p:grpSpPr>
          <a:xfrm>
            <a:off x="506846" y="3090111"/>
            <a:ext cx="5888228" cy="3522677"/>
            <a:chOff x="860523" y="4114151"/>
            <a:chExt cx="7142204" cy="427287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8C1746B-E55A-411A-1D6F-8D23A965BF92}"/>
                </a:ext>
              </a:extLst>
            </p:cNvPr>
            <p:cNvSpPr/>
            <p:nvPr/>
          </p:nvSpPr>
          <p:spPr>
            <a:xfrm>
              <a:off x="860523" y="4132027"/>
              <a:ext cx="7142204" cy="425500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84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B234F59-BE64-A202-C99C-F3E22F130380}"/>
                </a:ext>
              </a:extLst>
            </p:cNvPr>
            <p:cNvSpPr txBox="1"/>
            <p:nvPr/>
          </p:nvSpPr>
          <p:spPr>
            <a:xfrm>
              <a:off x="918537" y="4114151"/>
              <a:ext cx="7026178" cy="42200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49" b="1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Retention Bonus- </a:t>
              </a:r>
            </a:p>
            <a:p>
              <a:pPr marL="282687" marR="0" lvl="0" indent="-282687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1st Tranche-  Of 50,000/- on successful completion of 6 months training &amp; assessment and recoverable if GET leaves within 12 months from the payment.</a:t>
              </a:r>
            </a:p>
            <a:p>
              <a:pPr marL="282687" marR="0" lvl="0" indent="-282687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2nd Tranche- Of 50,000/- Payable after 18 months of joining, and recoverable if GET leaves within 12 months from the payment.</a:t>
              </a:r>
            </a:p>
            <a:p>
              <a:pPr marL="0" marR="0" lvl="0" indent="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**In case of failure to pass assessment, employment is likely to be terminated.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586A68B-2568-0391-5C84-C4D5878F8C17}"/>
              </a:ext>
            </a:extLst>
          </p:cNvPr>
          <p:cNvGrpSpPr/>
          <p:nvPr/>
        </p:nvGrpSpPr>
        <p:grpSpPr>
          <a:xfrm>
            <a:off x="6758169" y="881243"/>
            <a:ext cx="4962546" cy="3928127"/>
            <a:chOff x="860523" y="3997988"/>
            <a:chExt cx="7263211" cy="5191869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FCFC67D-46ED-95B5-4420-4B3C7311925F}"/>
                </a:ext>
              </a:extLst>
            </p:cNvPr>
            <p:cNvSpPr/>
            <p:nvPr/>
          </p:nvSpPr>
          <p:spPr>
            <a:xfrm>
              <a:off x="860523" y="4132027"/>
              <a:ext cx="7142205" cy="4877543"/>
            </a:xfrm>
            <a:prstGeom prst="rect">
              <a:avLst/>
            </a:prstGeom>
            <a:solidFill>
              <a:srgbClr val="00853F"/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84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C9AE68A-92A9-2A33-ACC1-392AE57E65E9}"/>
                </a:ext>
              </a:extLst>
            </p:cNvPr>
            <p:cNvSpPr txBox="1"/>
            <p:nvPr/>
          </p:nvSpPr>
          <p:spPr>
            <a:xfrm>
              <a:off x="930523" y="3997988"/>
              <a:ext cx="7193211" cy="51918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49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Additional Benefits – </a:t>
              </a:r>
            </a:p>
            <a:p>
              <a:pPr marL="376916" marR="0" lvl="0" indent="-376916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Mobile Handset post confirmation of FSE Role (Handset allowance as per policy for Non-FSE roles)</a:t>
              </a:r>
            </a:p>
            <a:p>
              <a:pPr marL="376916" marR="0" lvl="0" indent="-376916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Reimbursement of phone expenses</a:t>
              </a:r>
            </a:p>
            <a:p>
              <a:pPr marL="376916" marR="0" lvl="0" indent="-376916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Coverage under Company’s Group Personal Accident Policy</a:t>
              </a:r>
            </a:p>
            <a:p>
              <a:pPr marL="376916" marR="0" lvl="0" indent="-376916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Coverage under Group Term Life Insurance Policy</a:t>
              </a:r>
            </a:p>
            <a:p>
              <a:pPr marL="376916" marR="0" lvl="0" indent="-376916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Self and family coverage under Medical Insurance Policy</a:t>
              </a:r>
              <a:r>
                <a:rPr kumimoji="0" lang="en-US" sz="1979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	</a:t>
              </a: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966EFB4B-628F-F81D-4FE7-AEC2C8CAD7CE}"/>
              </a:ext>
            </a:extLst>
          </p:cNvPr>
          <p:cNvSpPr txBox="1"/>
          <p:nvPr/>
        </p:nvSpPr>
        <p:spPr>
          <a:xfrm>
            <a:off x="6753088" y="4672967"/>
            <a:ext cx="5375259" cy="1956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4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well-designed training program</a:t>
            </a:r>
          </a:p>
          <a:p>
            <a:pPr marL="376916" marR="0" lvl="0" indent="-376916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4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 months of integrated learning</a:t>
            </a:r>
          </a:p>
          <a:p>
            <a:pPr marL="376916" marR="0" lvl="0" indent="-376916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4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 months on-the-job trainings</a:t>
            </a:r>
          </a:p>
          <a:p>
            <a:pPr marL="376916" marR="0" lvl="0" indent="-376916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4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Live projects (including handling sites independently)</a:t>
            </a:r>
          </a:p>
          <a:p>
            <a:pPr marL="376916" marR="0" lvl="0" indent="-376916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4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Interaction with leadership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4F5ABC0-92F7-F842-1DA3-C9562F71A083}"/>
              </a:ext>
            </a:extLst>
          </p:cNvPr>
          <p:cNvSpPr txBox="1">
            <a:spLocks/>
          </p:cNvSpPr>
          <p:nvPr/>
        </p:nvSpPr>
        <p:spPr>
          <a:xfrm>
            <a:off x="503954" y="228600"/>
            <a:ext cx="11184092" cy="5067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813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WHAT’S ON OFFER?</a:t>
            </a:r>
          </a:p>
        </p:txBody>
      </p:sp>
    </p:spTree>
    <p:extLst>
      <p:ext uri="{BB962C8B-B14F-4D97-AF65-F5344CB8AC3E}">
        <p14:creationId xmlns:p14="http://schemas.microsoft.com/office/powerpoint/2010/main" val="3140620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15C583-6ADD-2B9B-D3A1-B2DD45F4123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7538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IN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A07D6AC-902F-79D8-1F9D-9145E028C3D5}"/>
              </a:ext>
            </a:extLst>
          </p:cNvPr>
          <p:cNvGrpSpPr/>
          <p:nvPr/>
        </p:nvGrpSpPr>
        <p:grpSpPr>
          <a:xfrm>
            <a:off x="5611598" y="1303531"/>
            <a:ext cx="6522071" cy="4480049"/>
            <a:chOff x="5992860" y="2609429"/>
            <a:chExt cx="7250380" cy="5204960"/>
          </a:xfrm>
        </p:grpSpPr>
        <p:sp>
          <p:nvSpPr>
            <p:cNvPr id="110" name="Rectangle">
              <a:extLst>
                <a:ext uri="{FF2B5EF4-FFF2-40B4-BE49-F238E27FC236}">
                  <a16:creationId xmlns:a16="http://schemas.microsoft.com/office/drawing/2014/main" id="{EF90F73C-44BA-D2B3-E1D3-2DEC722A2A58}"/>
                </a:ext>
              </a:extLst>
            </p:cNvPr>
            <p:cNvSpPr/>
            <p:nvPr/>
          </p:nvSpPr>
          <p:spPr>
            <a:xfrm>
              <a:off x="8175698" y="4059284"/>
              <a:ext cx="990672" cy="1485530"/>
            </a:xfrm>
            <a:prstGeom prst="rect">
              <a:avLst/>
            </a:prstGeom>
            <a:solidFill>
              <a:srgbClr val="F8B200"/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1" name="Rectangle">
              <a:extLst>
                <a:ext uri="{FF2B5EF4-FFF2-40B4-BE49-F238E27FC236}">
                  <a16:creationId xmlns:a16="http://schemas.microsoft.com/office/drawing/2014/main" id="{DE57D8BB-5B3D-A682-7F7D-9BC04134EB82}"/>
                </a:ext>
              </a:extLst>
            </p:cNvPr>
            <p:cNvSpPr/>
            <p:nvPr/>
          </p:nvSpPr>
          <p:spPr>
            <a:xfrm>
              <a:off x="9166370" y="3416841"/>
              <a:ext cx="999629" cy="1836537"/>
            </a:xfrm>
            <a:prstGeom prst="rect">
              <a:avLst/>
            </a:prstGeom>
            <a:solidFill>
              <a:srgbClr val="13A1D9"/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2" name="Rectangle">
              <a:extLst>
                <a:ext uri="{FF2B5EF4-FFF2-40B4-BE49-F238E27FC236}">
                  <a16:creationId xmlns:a16="http://schemas.microsoft.com/office/drawing/2014/main" id="{960A9E02-823C-6980-6AC1-6FDFA3629135}"/>
                </a:ext>
              </a:extLst>
            </p:cNvPr>
            <p:cNvSpPr/>
            <p:nvPr/>
          </p:nvSpPr>
          <p:spPr>
            <a:xfrm>
              <a:off x="10162639" y="2609429"/>
              <a:ext cx="999629" cy="2555759"/>
            </a:xfrm>
            <a:prstGeom prst="rect">
              <a:avLst/>
            </a:prstGeom>
            <a:solidFill>
              <a:srgbClr val="006600"/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3" name="Shape">
              <a:extLst>
                <a:ext uri="{FF2B5EF4-FFF2-40B4-BE49-F238E27FC236}">
                  <a16:creationId xmlns:a16="http://schemas.microsoft.com/office/drawing/2014/main" id="{5F749953-4701-1D8C-F1F6-7C2871AEDBB1}"/>
                </a:ext>
              </a:extLst>
            </p:cNvPr>
            <p:cNvSpPr/>
            <p:nvPr/>
          </p:nvSpPr>
          <p:spPr>
            <a:xfrm>
              <a:off x="5992860" y="5523786"/>
              <a:ext cx="3173511" cy="22906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92" y="83"/>
                  </a:moveTo>
                  <a:lnTo>
                    <a:pt x="14838" y="0"/>
                  </a:lnTo>
                  <a:lnTo>
                    <a:pt x="0" y="15333"/>
                  </a:lnTo>
                  <a:lnTo>
                    <a:pt x="335" y="21308"/>
                  </a:lnTo>
                  <a:lnTo>
                    <a:pt x="16141" y="21600"/>
                  </a:lnTo>
                  <a:lnTo>
                    <a:pt x="21600" y="2715"/>
                  </a:lnTo>
                  <a:close/>
                </a:path>
              </a:pathLst>
            </a:custGeom>
            <a:solidFill>
              <a:srgbClr val="FFCC4C">
                <a:lumMod val="75000"/>
              </a:srgbClr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4" name="Shape">
              <a:extLst>
                <a:ext uri="{FF2B5EF4-FFF2-40B4-BE49-F238E27FC236}">
                  <a16:creationId xmlns:a16="http://schemas.microsoft.com/office/drawing/2014/main" id="{A21C6C12-1808-9F62-EE11-B1A221939BF6}"/>
                </a:ext>
              </a:extLst>
            </p:cNvPr>
            <p:cNvSpPr/>
            <p:nvPr/>
          </p:nvSpPr>
          <p:spPr>
            <a:xfrm>
              <a:off x="8332414" y="5231768"/>
              <a:ext cx="2415674" cy="19372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385" y="91"/>
                  </a:moveTo>
                  <a:lnTo>
                    <a:pt x="7422" y="0"/>
                  </a:lnTo>
                  <a:lnTo>
                    <a:pt x="0" y="13968"/>
                  </a:lnTo>
                  <a:lnTo>
                    <a:pt x="135" y="21287"/>
                  </a:lnTo>
                  <a:lnTo>
                    <a:pt x="21415" y="21600"/>
                  </a:lnTo>
                  <a:lnTo>
                    <a:pt x="21600" y="14255"/>
                  </a:lnTo>
                  <a:close/>
                </a:path>
              </a:pathLst>
            </a:custGeom>
            <a:solidFill>
              <a:srgbClr val="4CC1EF">
                <a:lumMod val="75000"/>
              </a:srgbClr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" name="Shape">
              <a:extLst>
                <a:ext uri="{FF2B5EF4-FFF2-40B4-BE49-F238E27FC236}">
                  <a16:creationId xmlns:a16="http://schemas.microsoft.com/office/drawing/2014/main" id="{00BE9D53-AC82-3D93-2492-7A4B98C21C0A}"/>
                </a:ext>
              </a:extLst>
            </p:cNvPr>
            <p:cNvSpPr/>
            <p:nvPr/>
          </p:nvSpPr>
          <p:spPr>
            <a:xfrm>
              <a:off x="10162639" y="4951428"/>
              <a:ext cx="3080601" cy="1583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135" y="104"/>
                  </a:moveTo>
                  <a:lnTo>
                    <a:pt x="35" y="0"/>
                  </a:lnTo>
                  <a:lnTo>
                    <a:pt x="0" y="3912"/>
                  </a:lnTo>
                  <a:lnTo>
                    <a:pt x="4089" y="21241"/>
                  </a:lnTo>
                  <a:lnTo>
                    <a:pt x="21184" y="21600"/>
                  </a:lnTo>
                  <a:lnTo>
                    <a:pt x="21600" y="12294"/>
                  </a:lnTo>
                  <a:close/>
                </a:path>
              </a:pathLst>
            </a:custGeom>
            <a:solidFill>
              <a:srgbClr val="006600"/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" name="Shape">
              <a:extLst>
                <a:ext uri="{FF2B5EF4-FFF2-40B4-BE49-F238E27FC236}">
                  <a16:creationId xmlns:a16="http://schemas.microsoft.com/office/drawing/2014/main" id="{3C122E0B-2B82-E092-B993-680E47D91FE2}"/>
                </a:ext>
              </a:extLst>
            </p:cNvPr>
            <p:cNvSpPr/>
            <p:nvPr/>
          </p:nvSpPr>
          <p:spPr>
            <a:xfrm>
              <a:off x="5992860" y="7147417"/>
              <a:ext cx="2371457" cy="6646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462" y="930"/>
                  </a:moveTo>
                  <a:lnTo>
                    <a:pt x="21600" y="21600"/>
                  </a:lnTo>
                  <a:lnTo>
                    <a:pt x="449" y="205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4C"/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" name="Shape">
              <a:extLst>
                <a:ext uri="{FF2B5EF4-FFF2-40B4-BE49-F238E27FC236}">
                  <a16:creationId xmlns:a16="http://schemas.microsoft.com/office/drawing/2014/main" id="{C0083D8E-B259-20D6-0B5E-F3B4BC5D79E9}"/>
                </a:ext>
              </a:extLst>
            </p:cNvPr>
            <p:cNvSpPr/>
            <p:nvPr/>
          </p:nvSpPr>
          <p:spPr>
            <a:xfrm>
              <a:off x="8332414" y="6487453"/>
              <a:ext cx="2415674" cy="6844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811"/>
                  </a:moveTo>
                  <a:lnTo>
                    <a:pt x="21415" y="21600"/>
                  </a:lnTo>
                  <a:lnTo>
                    <a:pt x="135" y="207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C1EF"/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" name="Shape">
              <a:extLst>
                <a:ext uri="{FF2B5EF4-FFF2-40B4-BE49-F238E27FC236}">
                  <a16:creationId xmlns:a16="http://schemas.microsoft.com/office/drawing/2014/main" id="{02436270-4FF9-C750-C794-2A9D9FD58E6B}"/>
                </a:ext>
              </a:extLst>
            </p:cNvPr>
            <p:cNvSpPr/>
            <p:nvPr/>
          </p:nvSpPr>
          <p:spPr>
            <a:xfrm>
              <a:off x="10744728" y="5833327"/>
              <a:ext cx="2497391" cy="7055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715"/>
                  </a:moveTo>
                  <a:lnTo>
                    <a:pt x="21087" y="21600"/>
                  </a:lnTo>
                  <a:lnTo>
                    <a:pt x="0" y="20795"/>
                  </a:lnTo>
                  <a:lnTo>
                    <a:pt x="184" y="0"/>
                  </a:lnTo>
                  <a:close/>
                </a:path>
              </a:pathLst>
            </a:custGeom>
            <a:solidFill>
              <a:srgbClr val="008000"/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9" name="TextBox 21">
              <a:extLst>
                <a:ext uri="{FF2B5EF4-FFF2-40B4-BE49-F238E27FC236}">
                  <a16:creationId xmlns:a16="http://schemas.microsoft.com/office/drawing/2014/main" id="{D64110C5-06E1-F71D-3737-9A31F907501C}"/>
                </a:ext>
              </a:extLst>
            </p:cNvPr>
            <p:cNvSpPr txBox="1"/>
            <p:nvPr/>
          </p:nvSpPr>
          <p:spPr>
            <a:xfrm>
              <a:off x="8671033" y="6628788"/>
              <a:ext cx="1668714" cy="372626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84" b="1" i="0" u="none" strike="noStrike" kern="1200" cap="none" spc="0" normalizeH="0" baseline="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</a:t>
              </a:r>
              <a:r>
                <a:rPr kumimoji="0" lang="en-US" sz="1484" b="1" i="0" u="none" strike="noStrike" kern="1200" cap="none" spc="0" normalizeH="0" baseline="3000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nd </a:t>
              </a:r>
              <a:r>
                <a:rPr kumimoji="0" lang="en-US" sz="1484" b="1" i="0" u="none" strike="noStrike" kern="1200" cap="none" spc="0" normalizeH="0" baseline="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to 5</a:t>
              </a:r>
              <a:r>
                <a:rPr kumimoji="0" lang="en-US" sz="1484" b="1" i="0" u="none" strike="noStrike" kern="1200" cap="none" spc="0" normalizeH="0" baseline="3000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th</a:t>
              </a:r>
              <a:r>
                <a:rPr kumimoji="0" lang="en-US" sz="1484" b="1" i="0" u="none" strike="noStrike" kern="1200" cap="none" spc="0" normalizeH="0" baseline="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Month</a:t>
              </a:r>
            </a:p>
          </p:txBody>
        </p:sp>
        <p:sp>
          <p:nvSpPr>
            <p:cNvPr id="120" name="TextBox 22">
              <a:extLst>
                <a:ext uri="{FF2B5EF4-FFF2-40B4-BE49-F238E27FC236}">
                  <a16:creationId xmlns:a16="http://schemas.microsoft.com/office/drawing/2014/main" id="{D3CBC80A-04C1-019F-FF9F-53E311248407}"/>
                </a:ext>
              </a:extLst>
            </p:cNvPr>
            <p:cNvSpPr txBox="1"/>
            <p:nvPr/>
          </p:nvSpPr>
          <p:spPr>
            <a:xfrm>
              <a:off x="6386480" y="7295784"/>
              <a:ext cx="1668714" cy="372626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84" b="1" i="0" u="none" strike="noStrike" kern="1200" cap="none" spc="0" normalizeH="0" baseline="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  <a:r>
                <a:rPr kumimoji="0" lang="en-US" sz="1484" b="1" i="0" u="none" strike="noStrike" kern="1200" cap="none" spc="0" normalizeH="0" baseline="3000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</a:t>
              </a:r>
              <a:r>
                <a:rPr kumimoji="0" lang="en-US" sz="1484" b="1" i="0" u="none" strike="noStrike" kern="1200" cap="none" spc="0" normalizeH="0" baseline="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Month</a:t>
              </a:r>
            </a:p>
          </p:txBody>
        </p:sp>
        <p:sp>
          <p:nvSpPr>
            <p:cNvPr id="121" name="TextBox 23">
              <a:extLst>
                <a:ext uri="{FF2B5EF4-FFF2-40B4-BE49-F238E27FC236}">
                  <a16:creationId xmlns:a16="http://schemas.microsoft.com/office/drawing/2014/main" id="{B9DBE127-4340-23C1-6ABF-69B6E103FF01}"/>
                </a:ext>
              </a:extLst>
            </p:cNvPr>
            <p:cNvSpPr txBox="1"/>
            <p:nvPr/>
          </p:nvSpPr>
          <p:spPr>
            <a:xfrm>
              <a:off x="11168655" y="6023553"/>
              <a:ext cx="1668714" cy="372626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84" b="1" i="0" u="none" strike="noStrike" kern="1200" cap="none" spc="0" normalizeH="0" baseline="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6</a:t>
              </a:r>
              <a:r>
                <a:rPr kumimoji="0" lang="en-US" sz="1484" b="1" i="0" u="none" strike="noStrike" kern="1200" cap="none" spc="0" normalizeH="0" baseline="3000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th </a:t>
              </a:r>
              <a:r>
                <a:rPr kumimoji="0" lang="en-US" sz="1484" b="1" i="0" u="none" strike="noStrike" kern="1200" cap="none" spc="0" normalizeH="0" baseline="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Month</a:t>
              </a:r>
            </a:p>
          </p:txBody>
        </p:sp>
        <p:pic>
          <p:nvPicPr>
            <p:cNvPr id="122" name="Graphic 26" descr="Database with solid fill">
              <a:extLst>
                <a:ext uri="{FF2B5EF4-FFF2-40B4-BE49-F238E27FC236}">
                  <a16:creationId xmlns:a16="http://schemas.microsoft.com/office/drawing/2014/main" id="{7987419C-884B-C89E-851C-082D3193FE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270429" y="4498398"/>
              <a:ext cx="791509" cy="82592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23" name="Graphic 27" descr="Gears with solid fill">
              <a:extLst>
                <a:ext uri="{FF2B5EF4-FFF2-40B4-BE49-F238E27FC236}">
                  <a16:creationId xmlns:a16="http://schemas.microsoft.com/office/drawing/2014/main" id="{4B1E9F5A-0A2D-F8BC-43CB-0B9D8568C44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266698" y="4250389"/>
              <a:ext cx="791509" cy="82592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24" name="Graphic 29" descr="Lightbulb with solid fill">
              <a:extLst>
                <a:ext uri="{FF2B5EF4-FFF2-40B4-BE49-F238E27FC236}">
                  <a16:creationId xmlns:a16="http://schemas.microsoft.com/office/drawing/2014/main" id="{9388102B-461C-0017-4010-428401D6B25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8275279" y="4759768"/>
              <a:ext cx="791509" cy="82592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83D2D62E-27DE-9D1C-21B5-344BE83C605D}"/>
              </a:ext>
            </a:extLst>
          </p:cNvPr>
          <p:cNvGrpSpPr/>
          <p:nvPr/>
        </p:nvGrpSpPr>
        <p:grpSpPr>
          <a:xfrm>
            <a:off x="1458596" y="2910359"/>
            <a:ext cx="4376299" cy="1462487"/>
            <a:chOff x="332937" y="2604593"/>
            <a:chExt cx="3758528" cy="1544994"/>
          </a:xfrm>
        </p:grpSpPr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6441917E-A8F4-7664-09C5-05EEA684C258}"/>
                </a:ext>
              </a:extLst>
            </p:cNvPr>
            <p:cNvSpPr txBox="1"/>
            <p:nvPr/>
          </p:nvSpPr>
          <p:spPr>
            <a:xfrm>
              <a:off x="738026" y="2604593"/>
              <a:ext cx="2440822" cy="419296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marL="0" marR="0" lvl="0" indent="0" algn="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979" b="1" i="0" u="none" strike="noStrike" kern="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Month 2-5</a:t>
              </a: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5C054D9A-B133-802C-E8AA-A9FA0B03336F}"/>
                </a:ext>
              </a:extLst>
            </p:cNvPr>
            <p:cNvSpPr txBox="1"/>
            <p:nvPr/>
          </p:nvSpPr>
          <p:spPr>
            <a:xfrm>
              <a:off x="332937" y="3086922"/>
              <a:ext cx="3758528" cy="106266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marL="235572" marR="0" lvl="0" indent="-235572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IN" sz="1484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FSE Shadowing</a:t>
              </a:r>
            </a:p>
            <a:p>
              <a:pPr marL="235572" marR="0" lvl="0" indent="-235572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IN" sz="1484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Phase-wise Site handover</a:t>
              </a:r>
              <a:endParaRPr kumimoji="0" lang="en-IN" sz="1484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235572" marR="0" lvl="0" indent="-235572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IN" sz="1484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Campus to Corporate Training Session</a:t>
              </a:r>
              <a:endParaRPr kumimoji="0" lang="en-IN" sz="148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235572" marR="0" lvl="0" indent="-235572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en-IN" sz="148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E819A5D7-74D8-B27E-8206-39B8C6DFAC1A}"/>
              </a:ext>
            </a:extLst>
          </p:cNvPr>
          <p:cNvGrpSpPr/>
          <p:nvPr/>
        </p:nvGrpSpPr>
        <p:grpSpPr>
          <a:xfrm>
            <a:off x="1458594" y="1377215"/>
            <a:ext cx="3313682" cy="1253157"/>
            <a:chOff x="1753699" y="1682461"/>
            <a:chExt cx="4019373" cy="1520034"/>
          </a:xfrm>
        </p:grpSpPr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6891D2F8-B4FE-1EB1-038E-D7A5A562AE45}"/>
                </a:ext>
              </a:extLst>
            </p:cNvPr>
            <p:cNvGrpSpPr/>
            <p:nvPr/>
          </p:nvGrpSpPr>
          <p:grpSpPr>
            <a:xfrm>
              <a:off x="1753699" y="1770806"/>
              <a:ext cx="4019373" cy="1431689"/>
              <a:chOff x="332936" y="2615889"/>
              <a:chExt cx="3652849" cy="1246914"/>
            </a:xfrm>
          </p:grpSpPr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821595C5-0625-01D3-D5C9-46B5C7D810E7}"/>
                  </a:ext>
                </a:extLst>
              </p:cNvPr>
              <p:cNvSpPr txBox="1"/>
              <p:nvPr/>
            </p:nvSpPr>
            <p:spPr>
              <a:xfrm>
                <a:off x="1663753" y="2615889"/>
                <a:ext cx="2322032" cy="419296"/>
              </a:xfrm>
              <a:prstGeom prst="rect">
                <a:avLst/>
              </a:prstGeom>
              <a:noFill/>
            </p:spPr>
            <p:txBody>
              <a:bodyPr wrap="square" lIns="0" rIns="0" rtlCol="0" anchor="b">
                <a:spAutoFit/>
              </a:bodyPr>
              <a:lstStyle/>
              <a:p>
                <a:pPr marL="0" marR="0" lvl="0" indent="0" algn="r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979" b="1" i="0" u="none" strike="noStrike" kern="0" cap="none" spc="0" normalizeH="0" baseline="0" noProof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Month 1</a:t>
                </a:r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7557FF5D-24D6-9870-B0CE-56BC6953E809}"/>
                  </a:ext>
                </a:extLst>
              </p:cNvPr>
              <p:cNvSpPr txBox="1"/>
              <p:nvPr/>
            </p:nvSpPr>
            <p:spPr>
              <a:xfrm>
                <a:off x="332936" y="2800135"/>
                <a:ext cx="3507755" cy="1062668"/>
              </a:xfrm>
              <a:prstGeom prst="rect">
                <a:avLst/>
              </a:prstGeom>
              <a:noFill/>
            </p:spPr>
            <p:txBody>
              <a:bodyPr wrap="square" lIns="0" rIns="0" rtlCol="0" anchor="t">
                <a:spAutoFit/>
              </a:bodyPr>
              <a:lstStyle/>
              <a:p>
                <a:pPr marL="141343" marR="0" lvl="0" indent="-141343" algn="l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IN" sz="1484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141343" marR="0" lvl="0" indent="-141343" algn="l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IN" sz="1484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Joining Formalities &amp; Circle Induction</a:t>
                </a:r>
              </a:p>
              <a:p>
                <a:pPr marL="141343" marR="0" lvl="0" indent="-141343" algn="l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IN" sz="1484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Functional &amp; Technical Trainings</a:t>
                </a:r>
              </a:p>
              <a:p>
                <a:pPr marL="141343" marR="0" lvl="0" indent="-141343" algn="l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IN" sz="1484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2442AAB3-7FE5-48EF-17D0-62B902034903}"/>
                </a:ext>
              </a:extLst>
            </p:cNvPr>
            <p:cNvSpPr/>
            <p:nvPr/>
          </p:nvSpPr>
          <p:spPr>
            <a:xfrm>
              <a:off x="1812308" y="1682461"/>
              <a:ext cx="664659" cy="510369"/>
            </a:xfrm>
            <a:prstGeom prst="rect">
              <a:avLst/>
            </a:prstGeom>
            <a:solidFill>
              <a:srgbClr val="FFCC4C"/>
            </a:solidFill>
            <a:ln w="12700" cap="flat" cmpd="sng" algn="ctr">
              <a:solidFill>
                <a:srgbClr val="FFCC4C">
                  <a:lumMod val="75000"/>
                </a:srgbClr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84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01</a:t>
              </a:r>
            </a:p>
          </p:txBody>
        </p:sp>
      </p:grpSp>
      <p:sp>
        <p:nvSpPr>
          <p:cNvPr id="135" name="Rectangle 134">
            <a:extLst>
              <a:ext uri="{FF2B5EF4-FFF2-40B4-BE49-F238E27FC236}">
                <a16:creationId xmlns:a16="http://schemas.microsoft.com/office/drawing/2014/main" id="{3F5582FE-76D3-7F04-14B2-FB5286BB9A8E}"/>
              </a:ext>
            </a:extLst>
          </p:cNvPr>
          <p:cNvSpPr/>
          <p:nvPr/>
        </p:nvSpPr>
        <p:spPr>
          <a:xfrm>
            <a:off x="1506912" y="2937967"/>
            <a:ext cx="547963" cy="420762"/>
          </a:xfrm>
          <a:prstGeom prst="rect">
            <a:avLst/>
          </a:prstGeom>
          <a:solidFill>
            <a:srgbClr val="4CC1EF"/>
          </a:solidFill>
          <a:ln w="12700" cap="flat" cmpd="sng" algn="ctr">
            <a:solidFill>
              <a:srgbClr val="4CC1EF">
                <a:lumMod val="75000"/>
              </a:srgbClr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7538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84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02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9503844-A7C1-1DC8-3033-12B577E57968}"/>
              </a:ext>
            </a:extLst>
          </p:cNvPr>
          <p:cNvGrpSpPr/>
          <p:nvPr/>
        </p:nvGrpSpPr>
        <p:grpSpPr>
          <a:xfrm>
            <a:off x="1458594" y="4447651"/>
            <a:ext cx="3313681" cy="1344368"/>
            <a:chOff x="1753699" y="1624079"/>
            <a:chExt cx="4019372" cy="1630669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6B7DCF58-70C6-96A4-9203-721275FF09C3}"/>
                </a:ext>
              </a:extLst>
            </p:cNvPr>
            <p:cNvGrpSpPr/>
            <p:nvPr/>
          </p:nvGrpSpPr>
          <p:grpSpPr>
            <a:xfrm>
              <a:off x="1753699" y="1624079"/>
              <a:ext cx="4019372" cy="1630669"/>
              <a:chOff x="332936" y="2488095"/>
              <a:chExt cx="3652849" cy="1420212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8173CD2A-B2E8-7DF7-713E-0EA661EE53B7}"/>
                  </a:ext>
                </a:extLst>
              </p:cNvPr>
              <p:cNvSpPr txBox="1"/>
              <p:nvPr/>
            </p:nvSpPr>
            <p:spPr>
              <a:xfrm>
                <a:off x="1663753" y="2488095"/>
                <a:ext cx="2322032" cy="419296"/>
              </a:xfrm>
              <a:prstGeom prst="rect">
                <a:avLst/>
              </a:prstGeom>
              <a:noFill/>
            </p:spPr>
            <p:txBody>
              <a:bodyPr wrap="square" lIns="0" rIns="0" rtlCol="0" anchor="b">
                <a:spAutoFit/>
              </a:bodyPr>
              <a:lstStyle/>
              <a:p>
                <a:pPr marL="0" marR="0" lvl="0" indent="0" algn="r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979" b="1" i="0" u="none" strike="noStrike" kern="0" cap="none" spc="0" normalizeH="0" baseline="0" noProof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Month 6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7F6E613-D775-FE34-6237-5A99ED6FC12A}"/>
                  </a:ext>
                </a:extLst>
              </p:cNvPr>
              <p:cNvSpPr txBox="1"/>
              <p:nvPr/>
            </p:nvSpPr>
            <p:spPr>
              <a:xfrm>
                <a:off x="332936" y="3086921"/>
                <a:ext cx="3507755" cy="821386"/>
              </a:xfrm>
              <a:prstGeom prst="rect">
                <a:avLst/>
              </a:prstGeom>
              <a:noFill/>
            </p:spPr>
            <p:txBody>
              <a:bodyPr wrap="square" lIns="0" rIns="0" rtlCol="0" anchor="t">
                <a:spAutoFit/>
              </a:bodyPr>
              <a:lstStyle/>
              <a:p>
                <a:pPr marL="141343" marR="0" lvl="0" indent="-141343" algn="l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IN" sz="1484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GET to FSE Role Transition</a:t>
                </a:r>
              </a:p>
              <a:p>
                <a:pPr marL="141343" marR="0" lvl="0" indent="-141343" algn="l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IN" sz="1484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141343" marR="0" lvl="0" indent="-141343" algn="l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IN" sz="1484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5A3A3E-2EF0-411F-0F16-009E8DB9CDBC}"/>
                </a:ext>
              </a:extLst>
            </p:cNvPr>
            <p:cNvSpPr/>
            <p:nvPr/>
          </p:nvSpPr>
          <p:spPr>
            <a:xfrm>
              <a:off x="1812308" y="1682461"/>
              <a:ext cx="664659" cy="510369"/>
            </a:xfrm>
            <a:prstGeom prst="rect">
              <a:avLst/>
            </a:prstGeom>
            <a:solidFill>
              <a:srgbClr val="008000"/>
            </a:solidFill>
            <a:ln w="12700" cap="flat" cmpd="sng" algn="ctr">
              <a:solidFill>
                <a:srgbClr val="008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84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03</a:t>
              </a:r>
            </a:p>
          </p:txBody>
        </p:sp>
      </p:grpSp>
      <p:sp>
        <p:nvSpPr>
          <p:cNvPr id="4" name="Title 2">
            <a:extLst>
              <a:ext uri="{FF2B5EF4-FFF2-40B4-BE49-F238E27FC236}">
                <a16:creationId xmlns:a16="http://schemas.microsoft.com/office/drawing/2014/main" id="{C6B21341-1C42-C2F4-EB8C-47D6ABAD9EA6}"/>
              </a:ext>
            </a:extLst>
          </p:cNvPr>
          <p:cNvSpPr txBox="1">
            <a:spLocks/>
          </p:cNvSpPr>
          <p:nvPr/>
        </p:nvSpPr>
        <p:spPr>
          <a:xfrm>
            <a:off x="503954" y="228600"/>
            <a:ext cx="11184092" cy="5067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813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WHAT TO EXPECT POST JOINING</a:t>
            </a:r>
          </a:p>
        </p:txBody>
      </p:sp>
    </p:spTree>
    <p:extLst>
      <p:ext uri="{BB962C8B-B14F-4D97-AF65-F5344CB8AC3E}">
        <p14:creationId xmlns:p14="http://schemas.microsoft.com/office/powerpoint/2010/main" val="379693271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398</Words>
  <Application>Microsoft Office PowerPoint</Application>
  <PresentationFormat>Widescreen</PresentationFormat>
  <Paragraphs>70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Rinku Puri</dc:creator>
  <cp:lastModifiedBy>Rinku Puri</cp:lastModifiedBy>
  <cp:revision>1</cp:revision>
  <dcterms:created xsi:type="dcterms:W3CDTF">2025-07-17T11:54:03Z</dcterms:created>
  <dcterms:modified xsi:type="dcterms:W3CDTF">2025-07-17T11:55:20Z</dcterms:modified>
</cp:coreProperties>
</file>