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81" r:id="rId19"/>
    <p:sldId id="282" r:id="rId20"/>
    <p:sldId id="275" r:id="rId21"/>
    <p:sldId id="284" r:id="rId22"/>
    <p:sldId id="283" r:id="rId23"/>
    <p:sldId id="286" r:id="rId24"/>
  </p:sldIdLst>
  <p:sldSz cx="12192000" cy="6858000"/>
  <p:notesSz cx="6858000" cy="9144000"/>
  <p:embeddedFontLst>
    <p:embeddedFont>
      <p:font typeface="Play" panose="020B0604020202020204" charset="0"/>
      <p:regular r:id="rId26"/>
      <p:bold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ILvetkZzEZULTFrP9pdiSawjP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83C637-939C-223B-0F95-E2852FA2EB9E}" v="110" dt="2025-12-22T07:05:52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b1f4238cd2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b1f4238cd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b1f4238cd2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b1f4238cd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b1f4238cd2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3b1f4238cd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8EDCECE9-AF67-D065-EF65-51E9E6CA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>
            <a:extLst>
              <a:ext uri="{FF2B5EF4-FFF2-40B4-BE49-F238E27FC236}">
                <a16:creationId xmlns:a16="http://schemas.microsoft.com/office/drawing/2014/main" id="{159A1562-12B9-84C0-E9D2-82D8F28E26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>
            <a:extLst>
              <a:ext uri="{FF2B5EF4-FFF2-40B4-BE49-F238E27FC236}">
                <a16:creationId xmlns:a16="http://schemas.microsoft.com/office/drawing/2014/main" id="{FC8AB964-DC9D-2E04-F4CA-423DA8DE5F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440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436E5BFC-B015-7A18-35B1-746EB808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>
            <a:extLst>
              <a:ext uri="{FF2B5EF4-FFF2-40B4-BE49-F238E27FC236}">
                <a16:creationId xmlns:a16="http://schemas.microsoft.com/office/drawing/2014/main" id="{7BBF5B59-6E29-BB4A-5A97-98B44D1A6C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>
            <a:extLst>
              <a:ext uri="{FF2B5EF4-FFF2-40B4-BE49-F238E27FC236}">
                <a16:creationId xmlns:a16="http://schemas.microsoft.com/office/drawing/2014/main" id="{2C0F1057-6923-055C-6224-CE1BFCFCD9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84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82FE5398-79A5-C702-66AA-78CD0FB8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>
            <a:extLst>
              <a:ext uri="{FF2B5EF4-FFF2-40B4-BE49-F238E27FC236}">
                <a16:creationId xmlns:a16="http://schemas.microsoft.com/office/drawing/2014/main" id="{290DE1F9-2555-CD77-1895-CD7C5C9A9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>
            <a:extLst>
              <a:ext uri="{FF2B5EF4-FFF2-40B4-BE49-F238E27FC236}">
                <a16:creationId xmlns:a16="http://schemas.microsoft.com/office/drawing/2014/main" id="{3FAF33BD-FA4B-B736-8BFF-EB05980D9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851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1607BFCE-4820-6FDA-C3EC-38740BC04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:notes">
            <a:extLst>
              <a:ext uri="{FF2B5EF4-FFF2-40B4-BE49-F238E27FC236}">
                <a16:creationId xmlns:a16="http://schemas.microsoft.com/office/drawing/2014/main" id="{17C0EE2A-0147-09FC-BE59-AEC27EE690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:notes">
            <a:extLst>
              <a:ext uri="{FF2B5EF4-FFF2-40B4-BE49-F238E27FC236}">
                <a16:creationId xmlns:a16="http://schemas.microsoft.com/office/drawing/2014/main" id="{BCD179E5-8543-F2C6-2D0B-BE97A9B66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35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b1f4238cd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b1f4238cd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Play"/>
              <a:buNone/>
            </a:pPr>
            <a:r>
              <a:rPr lang="en-US" b="1">
                <a:solidFill>
                  <a:schemeClr val="dk2"/>
                </a:solidFill>
              </a:rPr>
              <a:t>iqigai</a:t>
            </a:r>
            <a:r>
              <a:rPr lang="en-US" sz="6000" b="1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rPr>
              <a:t> Assessment Instructions</a:t>
            </a:r>
            <a:br>
              <a:rPr lang="en-US" sz="6000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rPr>
            </a:b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1800" b="0" i="0" u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For any issues/ queries/suggestions please write to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63C2"/>
              </a:buClr>
              <a:buSzPts val="1800"/>
              <a:buNone/>
            </a:pPr>
            <a:r>
              <a:rPr lang="en-US" sz="1800">
                <a:solidFill>
                  <a:srgbClr val="0563C2"/>
                </a:solidFill>
              </a:rPr>
              <a:t>support@iqigai.ai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766" y="1284288"/>
            <a:ext cx="7844468" cy="5077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Scroll down and click Open Anyway</a:t>
            </a:r>
            <a:endParaRPr/>
          </a:p>
        </p:txBody>
      </p:sp>
      <p:sp>
        <p:nvSpPr>
          <p:cNvPr id="153" name="Google Shape;153;p8"/>
          <p:cNvSpPr/>
          <p:nvPr/>
        </p:nvSpPr>
        <p:spPr>
          <a:xfrm rot="10800000">
            <a:off x="8094751" y="4321867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MacOS App Installation</a:t>
            </a: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Click Open Anyway and this will install the App</a:t>
            </a:r>
            <a:endParaRPr/>
          </a:p>
        </p:txBody>
      </p:sp>
      <p:pic>
        <p:nvPicPr>
          <p:cNvPr id="160" name="Google Shape;160;p9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387" y="1222733"/>
            <a:ext cx="8041226" cy="520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/>
          <p:nvPr/>
        </p:nvSpPr>
        <p:spPr>
          <a:xfrm rot="10800000">
            <a:off x="6746242" y="3352049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MacOS App Installation</a:t>
            </a: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b1f4238cd2_1_6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Sign in app using your mobile number or email address</a:t>
            </a:r>
            <a:endParaRPr/>
          </a:p>
        </p:txBody>
      </p:sp>
      <p:pic>
        <p:nvPicPr>
          <p:cNvPr id="174" name="Google Shape;174;g3b1f4238cd2_1_6" title="Screenshot 2025-12-19 at 7.09.54 PM.png"/>
          <p:cNvPicPr preferRelativeResize="0"/>
          <p:nvPr/>
        </p:nvPicPr>
        <p:blipFill rotWithShape="1">
          <a:blip r:embed="rId3">
            <a:alphaModFix/>
          </a:blip>
          <a:srcRect t="5293" b="5284"/>
          <a:stretch/>
        </p:blipFill>
        <p:spPr>
          <a:xfrm>
            <a:off x="1879600" y="1284288"/>
            <a:ext cx="8036879" cy="46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b1f4238cd2_1_6"/>
          <p:cNvSpPr/>
          <p:nvPr/>
        </p:nvSpPr>
        <p:spPr>
          <a:xfrm>
            <a:off x="1198975" y="3580272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b1f4238cd2_1_26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Use Forgot Password if you don’t have password</a:t>
            </a:r>
            <a:endParaRPr/>
          </a:p>
        </p:txBody>
      </p:sp>
      <p:pic>
        <p:nvPicPr>
          <p:cNvPr id="181" name="Google Shape;181;g3b1f4238cd2_1_26" title="Screenshot 2025-12-19 at 7.09.54 PM.png"/>
          <p:cNvPicPr preferRelativeResize="0"/>
          <p:nvPr/>
        </p:nvPicPr>
        <p:blipFill rotWithShape="1">
          <a:blip r:embed="rId3">
            <a:alphaModFix/>
          </a:blip>
          <a:srcRect t="5293" b="5284"/>
          <a:stretch/>
        </p:blipFill>
        <p:spPr>
          <a:xfrm>
            <a:off x="1879600" y="1284288"/>
            <a:ext cx="8036879" cy="46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b1f4238cd2_1_26"/>
          <p:cNvSpPr/>
          <p:nvPr/>
        </p:nvSpPr>
        <p:spPr>
          <a:xfrm>
            <a:off x="1198975" y="3580272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Fill in relevant details</a:t>
            </a:r>
            <a:endParaRPr sz="2800">
              <a:highlight>
                <a:srgbClr val="00FF00"/>
              </a:highlight>
            </a:endParaRPr>
          </a:p>
        </p:txBody>
      </p:sp>
      <p:pic>
        <p:nvPicPr>
          <p:cNvPr id="188" name="Google Shape;188;p14" title="Screenshot 2025-12-19 at 7.19.04 PM.png"/>
          <p:cNvPicPr preferRelativeResize="0"/>
          <p:nvPr/>
        </p:nvPicPr>
        <p:blipFill rotWithShape="1">
          <a:blip r:embed="rId3">
            <a:alphaModFix/>
          </a:blip>
          <a:srcRect t="14281" b="14274"/>
          <a:stretch/>
        </p:blipFill>
        <p:spPr>
          <a:xfrm>
            <a:off x="971416" y="1417634"/>
            <a:ext cx="10249170" cy="474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1f4238cd2_1_17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You can use resume upload to fill details automatically</a:t>
            </a:r>
            <a:endParaRPr sz="2800">
              <a:highlight>
                <a:srgbClr val="00FF00"/>
              </a:highlight>
            </a:endParaRPr>
          </a:p>
        </p:txBody>
      </p:sp>
      <p:pic>
        <p:nvPicPr>
          <p:cNvPr id="194" name="Google Shape;194;g3b1f4238cd2_1_17" title="Screenshot 2025-12-19 at 7.19.04 PM.png"/>
          <p:cNvPicPr preferRelativeResize="0"/>
          <p:nvPr/>
        </p:nvPicPr>
        <p:blipFill rotWithShape="1">
          <a:blip r:embed="rId3">
            <a:alphaModFix/>
          </a:blip>
          <a:srcRect t="14281" b="14274"/>
          <a:stretch/>
        </p:blipFill>
        <p:spPr>
          <a:xfrm>
            <a:off x="971416" y="1417634"/>
            <a:ext cx="10249170" cy="474085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b1f4238cd2_1_17"/>
          <p:cNvSpPr/>
          <p:nvPr/>
        </p:nvSpPr>
        <p:spPr>
          <a:xfrm>
            <a:off x="6468777" y="2040342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636"/>
              <a:buFont typeface="Play"/>
              <a:buNone/>
            </a:pPr>
            <a:r>
              <a:rPr lang="en-US"/>
              <a:t>Drag &amp; drop resume or use Upload button</a:t>
            </a:r>
            <a:endParaRPr/>
          </a:p>
        </p:txBody>
      </p:sp>
      <p:pic>
        <p:nvPicPr>
          <p:cNvPr id="201" name="Google Shape;201;p13" title="Screenshot 2025-12-19 at 7.20.0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150" y="1433208"/>
            <a:ext cx="8232878" cy="5330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/>
          <p:nvPr/>
        </p:nvSpPr>
        <p:spPr>
          <a:xfrm>
            <a:off x="4006227" y="4061492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800"/>
            </a:pPr>
            <a:r>
              <a:rPr lang="en-US" sz="2800"/>
              <a:t>You will be auto-registered for the drive</a:t>
            </a:r>
            <a:endParaRPr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2C7A1F-7215-AB3B-5C8C-3A6B8B0138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9" r="93" b="39971"/>
          <a:stretch>
            <a:fillRect/>
          </a:stretch>
        </p:blipFill>
        <p:spPr>
          <a:xfrm>
            <a:off x="882868" y="1474519"/>
            <a:ext cx="10620020" cy="4116783"/>
          </a:xfrm>
          <a:prstGeom prst="rect">
            <a:avLst/>
          </a:prstGeom>
        </p:spPr>
      </p:pic>
      <p:sp>
        <p:nvSpPr>
          <p:cNvPr id="218" name="Google Shape;218;p17"/>
          <p:cNvSpPr/>
          <p:nvPr/>
        </p:nvSpPr>
        <p:spPr>
          <a:xfrm>
            <a:off x="2035464" y="3429904"/>
            <a:ext cx="2780145" cy="2463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135024" y="4273547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D0040445-9750-60EB-2BD8-D4E54718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>
            <a:extLst>
              <a:ext uri="{FF2B5EF4-FFF2-40B4-BE49-F238E27FC236}">
                <a16:creationId xmlns:a16="http://schemas.microsoft.com/office/drawing/2014/main" id="{028FD676-85E4-481E-429F-D7C024BE39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800"/>
            </a:pPr>
            <a:r>
              <a:rPr lang="en-US" sz="2800"/>
              <a:t>Click on dropdown to upload latest resume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18A6E0-E78E-45F2-E901-E0652F1D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9" r="93" b="39971"/>
          <a:stretch>
            <a:fillRect/>
          </a:stretch>
        </p:blipFill>
        <p:spPr>
          <a:xfrm>
            <a:off x="882868" y="1474519"/>
            <a:ext cx="10620020" cy="4116783"/>
          </a:xfrm>
          <a:prstGeom prst="rect">
            <a:avLst/>
          </a:prstGeom>
        </p:spPr>
      </p:pic>
      <p:sp>
        <p:nvSpPr>
          <p:cNvPr id="218" name="Google Shape;218;p17">
            <a:extLst>
              <a:ext uri="{FF2B5EF4-FFF2-40B4-BE49-F238E27FC236}">
                <a16:creationId xmlns:a16="http://schemas.microsoft.com/office/drawing/2014/main" id="{49567DB0-353B-071A-7E9A-8E14C7D3CBFB}"/>
              </a:ext>
            </a:extLst>
          </p:cNvPr>
          <p:cNvSpPr/>
          <p:nvPr/>
        </p:nvSpPr>
        <p:spPr>
          <a:xfrm>
            <a:off x="2035464" y="3429904"/>
            <a:ext cx="2780145" cy="2463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>
            <a:extLst>
              <a:ext uri="{FF2B5EF4-FFF2-40B4-BE49-F238E27FC236}">
                <a16:creationId xmlns:a16="http://schemas.microsoft.com/office/drawing/2014/main" id="{EAA51898-180A-47DB-576E-731351A2F064}"/>
              </a:ext>
            </a:extLst>
          </p:cNvPr>
          <p:cNvSpPr/>
          <p:nvPr/>
        </p:nvSpPr>
        <p:spPr>
          <a:xfrm>
            <a:off x="9476946" y="1868794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455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A6ECD3D4-FA07-7A0A-3C65-AE535D13B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>
            <a:extLst>
              <a:ext uri="{FF2B5EF4-FFF2-40B4-BE49-F238E27FC236}">
                <a16:creationId xmlns:a16="http://schemas.microsoft.com/office/drawing/2014/main" id="{8C2E6D91-AC3F-4860-ECE4-D6894375A8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800"/>
            </a:pPr>
            <a:r>
              <a:rPr lang="en-US" sz="2800"/>
              <a:t>Click on Start button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0E9375-3DB5-9980-FD4E-A70449E55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9" r="93" b="39971"/>
          <a:stretch>
            <a:fillRect/>
          </a:stretch>
        </p:blipFill>
        <p:spPr>
          <a:xfrm>
            <a:off x="882868" y="1474519"/>
            <a:ext cx="10620020" cy="4116783"/>
          </a:xfrm>
          <a:prstGeom prst="rect">
            <a:avLst/>
          </a:prstGeom>
        </p:spPr>
      </p:pic>
      <p:sp>
        <p:nvSpPr>
          <p:cNvPr id="218" name="Google Shape;218;p17">
            <a:extLst>
              <a:ext uri="{FF2B5EF4-FFF2-40B4-BE49-F238E27FC236}">
                <a16:creationId xmlns:a16="http://schemas.microsoft.com/office/drawing/2014/main" id="{71629EC0-81A7-F284-D2C3-52E3D5A15167}"/>
              </a:ext>
            </a:extLst>
          </p:cNvPr>
          <p:cNvSpPr/>
          <p:nvPr/>
        </p:nvSpPr>
        <p:spPr>
          <a:xfrm>
            <a:off x="2035464" y="3429904"/>
            <a:ext cx="2780145" cy="2463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>
            <a:extLst>
              <a:ext uri="{FF2B5EF4-FFF2-40B4-BE49-F238E27FC236}">
                <a16:creationId xmlns:a16="http://schemas.microsoft.com/office/drawing/2014/main" id="{98EFFC8D-BA50-7CDE-F484-16113E7E0B79}"/>
              </a:ext>
            </a:extLst>
          </p:cNvPr>
          <p:cNvSpPr/>
          <p:nvPr/>
        </p:nvSpPr>
        <p:spPr>
          <a:xfrm>
            <a:off x="8319102" y="3531339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76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0404-4A07-DA51-FC96-E3E39015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61" y="2413618"/>
            <a:ext cx="10515600" cy="1325563"/>
          </a:xfrm>
        </p:spPr>
        <p:txBody>
          <a:bodyPr/>
          <a:lstStyle/>
          <a:p>
            <a:r>
              <a:rPr lang="en-GB"/>
              <a:t>If you have app already installed, skip to </a:t>
            </a:r>
            <a:r>
              <a:rPr lang="en-GB" b="1"/>
              <a:t>Slide #12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69832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616" y="508000"/>
            <a:ext cx="11047906" cy="560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93C82BD7-DABD-F36D-0D08-7D8DDD53E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>
            <a:extLst>
              <a:ext uri="{FF2B5EF4-FFF2-40B4-BE49-F238E27FC236}">
                <a16:creationId xmlns:a16="http://schemas.microsoft.com/office/drawing/2014/main" id="{E21587B2-F765-0B2C-3CF5-94D1F3A06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15" y="36474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800"/>
            </a:pPr>
            <a:r>
              <a:rPr lang="en-US" sz="2800"/>
              <a:t>Loading Screen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6A98BD-2242-80F0-5AAB-4E077A04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6" y="930233"/>
            <a:ext cx="10625740" cy="53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>
          <a:extLst>
            <a:ext uri="{FF2B5EF4-FFF2-40B4-BE49-F238E27FC236}">
              <a16:creationId xmlns:a16="http://schemas.microsoft.com/office/drawing/2014/main" id="{28BF2AF2-3171-3746-4FDC-ADD17274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0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DB5E20A6-4737-FED7-EC1A-7BEB12B2B33E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259610" y="413035"/>
            <a:ext cx="9319720" cy="6031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9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AA7C-2CB4-DF9C-6725-E40AE539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9229"/>
            <a:ext cx="10515600" cy="1325563"/>
          </a:xfrm>
        </p:spPr>
        <p:txBody>
          <a:bodyPr/>
          <a:lstStyle/>
          <a:p>
            <a:pPr algn="ctr"/>
            <a:r>
              <a:rPr lang="en-IN" dirty="0"/>
              <a:t>ALL THE BEST!</a:t>
            </a:r>
          </a:p>
        </p:txBody>
      </p:sp>
    </p:spTree>
    <p:extLst>
      <p:ext uri="{BB962C8B-B14F-4D97-AF65-F5344CB8AC3E}">
        <p14:creationId xmlns:p14="http://schemas.microsoft.com/office/powerpoint/2010/main" val="31211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280" y="1710542"/>
            <a:ext cx="8805953" cy="473879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 dirty="0"/>
              <a:t>The URL on your mail will redirect you to this page, download the app file</a:t>
            </a:r>
            <a:endParaRPr dirty="0"/>
          </a:p>
        </p:txBody>
      </p:sp>
      <p:sp>
        <p:nvSpPr>
          <p:cNvPr id="97" name="Google Shape;97;p2"/>
          <p:cNvSpPr/>
          <p:nvPr/>
        </p:nvSpPr>
        <p:spPr>
          <a:xfrm>
            <a:off x="5718890" y="1233488"/>
            <a:ext cx="4156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https://f360.foyr.com/app-entry-page</a:t>
            </a: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037840" y="1187322"/>
            <a:ext cx="2895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Download URL -&gt;</a:t>
            </a:r>
            <a:endParaRPr sz="2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6906031" y="1710542"/>
            <a:ext cx="3505200" cy="52322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Window users - download .exe file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 users - download .dmg file</a:t>
            </a:r>
            <a:endParaRPr sz="1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Click Download and open downloaded folder</a:t>
            </a:r>
            <a:endParaRPr/>
          </a:p>
        </p:txBody>
      </p:sp>
      <p:pic>
        <p:nvPicPr>
          <p:cNvPr id="105" name="Google Shape;105;p3" title="Screenshot 2025-12-22 at 11.56.09 AM (2).png"/>
          <p:cNvPicPr preferRelativeResize="0"/>
          <p:nvPr/>
        </p:nvPicPr>
        <p:blipFill rotWithShape="1">
          <a:blip r:embed="rId3">
            <a:alphaModFix/>
          </a:blip>
          <a:srcRect t="5292" b="5301"/>
          <a:stretch/>
        </p:blipFill>
        <p:spPr>
          <a:xfrm>
            <a:off x="1851410" y="1612193"/>
            <a:ext cx="8680205" cy="43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 rot="-5400000">
            <a:off x="8289307" y="2896470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7157722" y="3845821"/>
            <a:ext cx="284168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Open downloaded folder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4892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4892DC"/>
                </a:solidFill>
                <a:latin typeface="Arial"/>
                <a:ea typeface="Arial"/>
                <a:cs typeface="Arial"/>
                <a:sym typeface="Arial"/>
              </a:rPr>
              <a:t>Window App Installation</a:t>
            </a:r>
            <a:endParaRPr sz="1800" b="1" i="0" u="none" strike="noStrike" cap="none">
              <a:solidFill>
                <a:srgbClr val="4892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On installer select install “Only for me” and go next</a:t>
            </a:r>
            <a:endParaRPr/>
          </a:p>
        </p:txBody>
      </p:sp>
      <p:pic>
        <p:nvPicPr>
          <p:cNvPr id="114" name="Google Shape;114;p4" title="image (19).png"/>
          <p:cNvPicPr preferRelativeResize="0"/>
          <p:nvPr/>
        </p:nvPicPr>
        <p:blipFill rotWithShape="1">
          <a:blip r:embed="rId3">
            <a:alphaModFix/>
          </a:blip>
          <a:srcRect t="504" b="514"/>
          <a:stretch/>
        </p:blipFill>
        <p:spPr>
          <a:xfrm>
            <a:off x="3254754" y="1513840"/>
            <a:ext cx="5682491" cy="448208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2253127" y="3597711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4892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4892DC"/>
                </a:solidFill>
                <a:latin typeface="Arial"/>
                <a:ea typeface="Arial"/>
                <a:cs typeface="Arial"/>
                <a:sym typeface="Arial"/>
              </a:rPr>
              <a:t>Window App Installation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Once done, finish and launch app</a:t>
            </a:r>
            <a:endParaRPr/>
          </a:p>
        </p:txBody>
      </p:sp>
      <p:pic>
        <p:nvPicPr>
          <p:cNvPr id="122" name="Google Shape;122;p5" title="image (20).png"/>
          <p:cNvPicPr preferRelativeResize="0"/>
          <p:nvPr/>
        </p:nvPicPr>
        <p:blipFill rotWithShape="1">
          <a:blip r:embed="rId3">
            <a:alphaModFix/>
          </a:blip>
          <a:srcRect t="504" b="495"/>
          <a:stretch/>
        </p:blipFill>
        <p:spPr>
          <a:xfrm>
            <a:off x="2956710" y="1334164"/>
            <a:ext cx="6278579" cy="4879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5808610" y="5757700"/>
            <a:ext cx="1259700" cy="38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4892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4892DC"/>
                </a:solidFill>
                <a:latin typeface="Arial"/>
                <a:ea typeface="Arial"/>
                <a:cs typeface="Arial"/>
                <a:sym typeface="Arial"/>
              </a:rPr>
              <a:t>Window App Installation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Open downloaded app and slide app to Applications</a:t>
            </a: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MacOS App Installation</a:t>
            </a: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6" title="Screenshot 2025-12-22 at 11.56.4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9725" y="1444833"/>
            <a:ext cx="7118431" cy="533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1f4238cd2_1_0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Click on Done when you try to open the app</a:t>
            </a:r>
            <a:endParaRPr/>
          </a:p>
        </p:txBody>
      </p:sp>
      <p:sp>
        <p:nvSpPr>
          <p:cNvPr id="137" name="Google Shape;137;g3b1f4238cd2_1_0"/>
          <p:cNvSpPr/>
          <p:nvPr/>
        </p:nvSpPr>
        <p:spPr>
          <a:xfrm>
            <a:off x="764115" y="188724"/>
            <a:ext cx="3505200" cy="3693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MacOS App Installation</a:t>
            </a: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g3b1f4238cd2_1_0" title="Screenshot 2025-12-19 at 7.05.59 PM.png"/>
          <p:cNvPicPr preferRelativeResize="0"/>
          <p:nvPr/>
        </p:nvPicPr>
        <p:blipFill rotWithShape="1">
          <a:blip r:embed="rId3">
            <a:alphaModFix/>
          </a:blip>
          <a:srcRect t="7132" b="7141"/>
          <a:stretch/>
        </p:blipFill>
        <p:spPr>
          <a:xfrm>
            <a:off x="3131039" y="1364190"/>
            <a:ext cx="5929920" cy="4447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592" y="1284288"/>
            <a:ext cx="7856499" cy="508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764115" y="699513"/>
            <a:ext cx="10854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2800"/>
              <a:t>Open “Privacy and Security” under System Settings</a:t>
            </a: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2765369" y="4432704"/>
            <a:ext cx="1259840" cy="386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764115" y="188724"/>
            <a:ext cx="3505200" cy="36933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MacOS App Installation</a:t>
            </a:r>
            <a:endParaRPr sz="1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Widescreen</PresentationFormat>
  <Paragraphs>37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Poppins</vt:lpstr>
      <vt:lpstr>Play</vt:lpstr>
      <vt:lpstr>Arial</vt:lpstr>
      <vt:lpstr>Office Theme</vt:lpstr>
      <vt:lpstr>iqigai Assessment Instructions </vt:lpstr>
      <vt:lpstr>If you have app already installed, skip to Slide #12</vt:lpstr>
      <vt:lpstr>The URL on your mail will redirect you to this page, download the app file</vt:lpstr>
      <vt:lpstr>Click Download and open downloaded folder</vt:lpstr>
      <vt:lpstr>On installer select install “Only for me” and go next</vt:lpstr>
      <vt:lpstr>Once done, finish and launch app</vt:lpstr>
      <vt:lpstr>Open downloaded app and slide app to Applications</vt:lpstr>
      <vt:lpstr>Click on Done when you try to open the app</vt:lpstr>
      <vt:lpstr>Open “Privacy and Security” under System Settings</vt:lpstr>
      <vt:lpstr>Scroll down and click Open Anyway</vt:lpstr>
      <vt:lpstr>Click Open Anyway and this will install the App</vt:lpstr>
      <vt:lpstr>Sign in app using your mobile number or email address</vt:lpstr>
      <vt:lpstr>Use Forgot Password if you don’t have password</vt:lpstr>
      <vt:lpstr>Fill in relevant details</vt:lpstr>
      <vt:lpstr>You can use resume upload to fill details automatically</vt:lpstr>
      <vt:lpstr>Drag &amp; drop resume or use Upload button</vt:lpstr>
      <vt:lpstr>You will be auto-registered for the drive</vt:lpstr>
      <vt:lpstr>Click on dropdown to upload latest resume</vt:lpstr>
      <vt:lpstr>Click on Start button</vt:lpstr>
      <vt:lpstr>PowerPoint Presentation</vt:lpstr>
      <vt:lpstr>Loading Screen</vt:lpstr>
      <vt:lpstr>PowerPoint Presentation</vt:lpstr>
      <vt:lpstr>ALL THE BEST!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Gagandeep Singh</dc:creator>
  <cp:lastModifiedBy>SHIVANSHI SHUKLA</cp:lastModifiedBy>
  <cp:revision>61</cp:revision>
  <dcterms:created xsi:type="dcterms:W3CDTF">2025-07-09T11:52:37Z</dcterms:created>
  <dcterms:modified xsi:type="dcterms:W3CDTF">2025-12-22T13:12:37Z</dcterms:modified>
</cp:coreProperties>
</file>